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62"/>
  </p:notesMasterIdLst>
  <p:handoutMasterIdLst>
    <p:handoutMasterId r:id="rId63"/>
  </p:handoutMasterIdLst>
  <p:sldIdLst>
    <p:sldId id="256" r:id="rId5"/>
    <p:sldId id="391" r:id="rId6"/>
    <p:sldId id="404" r:id="rId7"/>
    <p:sldId id="405" r:id="rId8"/>
    <p:sldId id="406" r:id="rId9"/>
    <p:sldId id="407" r:id="rId10"/>
    <p:sldId id="409" r:id="rId11"/>
    <p:sldId id="410" r:id="rId12"/>
    <p:sldId id="411" r:id="rId13"/>
    <p:sldId id="458" r:id="rId14"/>
    <p:sldId id="412" r:id="rId15"/>
    <p:sldId id="413" r:id="rId16"/>
    <p:sldId id="414" r:id="rId17"/>
    <p:sldId id="415" r:id="rId18"/>
    <p:sldId id="422" r:id="rId19"/>
    <p:sldId id="421" r:id="rId20"/>
    <p:sldId id="420" r:id="rId21"/>
    <p:sldId id="419" r:id="rId22"/>
    <p:sldId id="418" r:id="rId23"/>
    <p:sldId id="417" r:id="rId24"/>
    <p:sldId id="416" r:id="rId25"/>
    <p:sldId id="429" r:id="rId26"/>
    <p:sldId id="428" r:id="rId27"/>
    <p:sldId id="427" r:id="rId28"/>
    <p:sldId id="426" r:id="rId29"/>
    <p:sldId id="425" r:id="rId30"/>
    <p:sldId id="424" r:id="rId31"/>
    <p:sldId id="459" r:id="rId32"/>
    <p:sldId id="423" r:id="rId33"/>
    <p:sldId id="430" r:id="rId34"/>
    <p:sldId id="431" r:id="rId35"/>
    <p:sldId id="432" r:id="rId36"/>
    <p:sldId id="433" r:id="rId37"/>
    <p:sldId id="434" r:id="rId38"/>
    <p:sldId id="436" r:id="rId39"/>
    <p:sldId id="435" r:id="rId40"/>
    <p:sldId id="443" r:id="rId41"/>
    <p:sldId id="442" r:id="rId42"/>
    <p:sldId id="444" r:id="rId43"/>
    <p:sldId id="441" r:id="rId44"/>
    <p:sldId id="440" r:id="rId45"/>
    <p:sldId id="439" r:id="rId46"/>
    <p:sldId id="438" r:id="rId47"/>
    <p:sldId id="437" r:id="rId48"/>
    <p:sldId id="445" r:id="rId49"/>
    <p:sldId id="446" r:id="rId50"/>
    <p:sldId id="456" r:id="rId51"/>
    <p:sldId id="457" r:id="rId52"/>
    <p:sldId id="447" r:id="rId53"/>
    <p:sldId id="448" r:id="rId54"/>
    <p:sldId id="450" r:id="rId55"/>
    <p:sldId id="325" r:id="rId56"/>
    <p:sldId id="452" r:id="rId57"/>
    <p:sldId id="453" r:id="rId58"/>
    <p:sldId id="454" r:id="rId59"/>
    <p:sldId id="449" r:id="rId60"/>
    <p:sldId id="460" r:id="rId6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33" autoAdjust="0"/>
  </p:normalViewPr>
  <p:slideViewPr>
    <p:cSldViewPr snapToGrid="0">
      <p:cViewPr varScale="1">
        <p:scale>
          <a:sx n="74" d="100"/>
          <a:sy n="74" d="100"/>
        </p:scale>
        <p:origin x="720"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diagrams/_rels/data1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image" Target="../media/image36.jpg"/><Relationship Id="rId6" Type="http://schemas.openxmlformats.org/officeDocument/2006/relationships/image" Target="../media/image41.jpg"/><Relationship Id="rId5" Type="http://schemas.openxmlformats.org/officeDocument/2006/relationships/image" Target="../media/image40.png"/><Relationship Id="rId4" Type="http://schemas.openxmlformats.org/officeDocument/2006/relationships/image" Target="../media/image3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C2419-095E-4306-8840-6DF3BF41FAE5}"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FA394DE9-9F35-4B0D-A7F7-B6693852E05D}">
      <dgm:prSet phldrT="[Text]" custT="1"/>
      <dgm:spPr>
        <a:solidFill>
          <a:srgbClr val="00B050"/>
        </a:solidFill>
      </dgm:spPr>
      <dgm:t>
        <a:bodyPr lIns="0" tIns="0" rIns="0" bIns="548640"/>
        <a:lstStyle/>
        <a:p>
          <a:r>
            <a:rPr lang="en-US" sz="1800" b="1" dirty="0" smtClean="0">
              <a:solidFill>
                <a:schemeClr val="bg1"/>
              </a:solidFill>
              <a:latin typeface="Arial" pitchFamily="34" charset="0"/>
              <a:cs typeface="Arial" pitchFamily="34" charset="0"/>
            </a:rPr>
            <a:t>Home Front Issues/ Communication</a:t>
          </a:r>
          <a:endParaRPr lang="en-US" sz="1800" b="1" dirty="0">
            <a:solidFill>
              <a:schemeClr val="bg1"/>
            </a:solidFill>
            <a:latin typeface="Arial" pitchFamily="34" charset="0"/>
            <a:cs typeface="Arial" pitchFamily="34" charset="0"/>
          </a:endParaRPr>
        </a:p>
      </dgm:t>
    </dgm:pt>
    <dgm:pt modelId="{7B42B320-E57B-48E1-81A3-E27BBD4F9C8B}" type="parTrans" cxnId="{C31AC2BC-A5EC-43AB-A02E-6EBA2A45CC95}">
      <dgm:prSet/>
      <dgm:spPr/>
      <dgm:t>
        <a:bodyPr/>
        <a:lstStyle/>
        <a:p>
          <a:endParaRPr lang="en-US"/>
        </a:p>
      </dgm:t>
    </dgm:pt>
    <dgm:pt modelId="{143CC339-CA17-445B-A057-D5805D4CF368}" type="sibTrans" cxnId="{C31AC2BC-A5EC-43AB-A02E-6EBA2A45CC95}">
      <dgm:prSet/>
      <dgm:spPr/>
      <dgm:t>
        <a:bodyPr/>
        <a:lstStyle/>
        <a:p>
          <a:endParaRPr lang="en-US"/>
        </a:p>
      </dgm:t>
    </dgm:pt>
    <dgm:pt modelId="{3FA3A360-A246-404F-8990-BA45459DC52F}">
      <dgm:prSet phldrT="[Text]" custT="1"/>
      <dgm:spPr>
        <a:solidFill>
          <a:srgbClr val="0000FF"/>
        </a:solidFill>
      </dgm:spPr>
      <dgm:t>
        <a:bodyPr tIns="0" bIns="548640"/>
        <a:lstStyle/>
        <a:p>
          <a:endParaRPr lang="en-US" sz="1800" b="1" dirty="0" smtClean="0">
            <a:solidFill>
              <a:schemeClr val="bg1"/>
            </a:solidFill>
            <a:latin typeface="Arial" pitchFamily="34" charset="0"/>
            <a:cs typeface="Arial" pitchFamily="34" charset="0"/>
          </a:endParaRPr>
        </a:p>
        <a:p>
          <a:r>
            <a:rPr lang="en-US" sz="1800" b="1" dirty="0" smtClean="0">
              <a:solidFill>
                <a:schemeClr val="bg1"/>
              </a:solidFill>
              <a:latin typeface="Arial" pitchFamily="34" charset="0"/>
              <a:cs typeface="Arial" pitchFamily="34" charset="0"/>
            </a:rPr>
            <a:t>Peer/Leadership</a:t>
          </a:r>
          <a:r>
            <a:rPr lang="en-US" sz="1600" b="1" dirty="0" smtClean="0">
              <a:solidFill>
                <a:schemeClr val="bg1"/>
              </a:solidFill>
              <a:latin typeface="Arial" pitchFamily="34" charset="0"/>
              <a:cs typeface="Arial" pitchFamily="34" charset="0"/>
            </a:rPr>
            <a:t> </a:t>
          </a:r>
          <a:r>
            <a:rPr lang="en-US" sz="1800" b="1" dirty="0" smtClean="0">
              <a:solidFill>
                <a:schemeClr val="bg1"/>
              </a:solidFill>
              <a:latin typeface="Arial" pitchFamily="34" charset="0"/>
              <a:cs typeface="Arial" pitchFamily="34" charset="0"/>
            </a:rPr>
            <a:t>Relationships</a:t>
          </a:r>
          <a:endParaRPr lang="en-US" sz="1800" b="1" dirty="0">
            <a:solidFill>
              <a:schemeClr val="bg1"/>
            </a:solidFill>
            <a:latin typeface="Arial" pitchFamily="34" charset="0"/>
            <a:cs typeface="Arial" pitchFamily="34" charset="0"/>
          </a:endParaRPr>
        </a:p>
      </dgm:t>
    </dgm:pt>
    <dgm:pt modelId="{37897760-BD15-4188-9E60-4D7577AFBD07}" type="sibTrans" cxnId="{BFD1021C-FA6B-4653-B96C-CA819F24339E}">
      <dgm:prSet/>
      <dgm:spPr/>
      <dgm:t>
        <a:bodyPr/>
        <a:lstStyle/>
        <a:p>
          <a:endParaRPr lang="en-US"/>
        </a:p>
      </dgm:t>
    </dgm:pt>
    <dgm:pt modelId="{200433B0-E0A6-4D71-BEA7-B38AE3E4EF49}" type="parTrans" cxnId="{BFD1021C-FA6B-4653-B96C-CA819F24339E}">
      <dgm:prSet/>
      <dgm:spPr/>
      <dgm:t>
        <a:bodyPr/>
        <a:lstStyle/>
        <a:p>
          <a:endParaRPr lang="en-US"/>
        </a:p>
      </dgm:t>
    </dgm:pt>
    <dgm:pt modelId="{EDC01E97-4C89-49C3-8B2B-C9E7265FFA29}">
      <dgm:prSet phldrT="[Text]" custT="1"/>
      <dgm:spPr>
        <a:solidFill>
          <a:schemeClr val="tx1"/>
        </a:solidFill>
      </dgm:spPr>
      <dgm:t>
        <a:bodyPr tIns="457200" bIns="0"/>
        <a:lstStyle/>
        <a:p>
          <a:r>
            <a:rPr lang="en-US" sz="1800" b="1" i="0" dirty="0" smtClean="0">
              <a:solidFill>
                <a:schemeClr val="bg1"/>
              </a:solidFill>
              <a:latin typeface="Arial" pitchFamily="34" charset="0"/>
              <a:cs typeface="Arial" pitchFamily="34" charset="0"/>
            </a:rPr>
            <a:t>Fear of the Unknown</a:t>
          </a:r>
          <a:endParaRPr lang="en-US" sz="1800" b="1" i="0" dirty="0">
            <a:solidFill>
              <a:schemeClr val="bg1"/>
            </a:solidFill>
            <a:latin typeface="Arial" pitchFamily="34" charset="0"/>
            <a:cs typeface="Arial" pitchFamily="34" charset="0"/>
          </a:endParaRPr>
        </a:p>
      </dgm:t>
    </dgm:pt>
    <dgm:pt modelId="{3FEAC92F-0C17-4A15-99AD-075FDBC66937}" type="sibTrans" cxnId="{DD65AE2F-57CA-4055-9F9E-F957F5A6C09C}">
      <dgm:prSet/>
      <dgm:spPr/>
      <dgm:t>
        <a:bodyPr/>
        <a:lstStyle/>
        <a:p>
          <a:endParaRPr lang="en-US"/>
        </a:p>
      </dgm:t>
    </dgm:pt>
    <dgm:pt modelId="{37C00630-4F48-402C-A060-98F73501A1D3}" type="parTrans" cxnId="{DD65AE2F-57CA-4055-9F9E-F957F5A6C09C}">
      <dgm:prSet/>
      <dgm:spPr/>
      <dgm:t>
        <a:bodyPr/>
        <a:lstStyle/>
        <a:p>
          <a:endParaRPr lang="en-US"/>
        </a:p>
      </dgm:t>
    </dgm:pt>
    <dgm:pt modelId="{BEF33CDC-83B7-439F-ABAF-B3D00EEA29C3}">
      <dgm:prSet phldrT="[Text]" custT="1"/>
      <dgm:spPr>
        <a:solidFill>
          <a:srgbClr val="FF0000"/>
        </a:solidFill>
      </dgm:spPr>
      <dgm:t>
        <a:bodyPr tIns="0" bIns="365760"/>
        <a:lstStyle/>
        <a:p>
          <a:r>
            <a:rPr lang="en-US" sz="1800" b="1" dirty="0" smtClean="0">
              <a:solidFill>
                <a:schemeClr val="bg1"/>
              </a:solidFill>
              <a:latin typeface="Arial" pitchFamily="34" charset="0"/>
              <a:cs typeface="Arial" pitchFamily="34" charset="0"/>
            </a:rPr>
            <a:t>Exposure to Combat</a:t>
          </a:r>
          <a:endParaRPr lang="en-US" sz="1800" b="1" dirty="0">
            <a:solidFill>
              <a:schemeClr val="bg1"/>
            </a:solidFill>
            <a:latin typeface="Arial" pitchFamily="34" charset="0"/>
            <a:cs typeface="Arial" pitchFamily="34" charset="0"/>
          </a:endParaRPr>
        </a:p>
      </dgm:t>
    </dgm:pt>
    <dgm:pt modelId="{B337F5C4-52DF-4FF4-9794-9501A1137C1F}" type="sibTrans" cxnId="{8566EFCC-EB55-4B44-9DD2-E280A9CB1359}">
      <dgm:prSet/>
      <dgm:spPr/>
      <dgm:t>
        <a:bodyPr/>
        <a:lstStyle/>
        <a:p>
          <a:endParaRPr lang="en-US"/>
        </a:p>
      </dgm:t>
    </dgm:pt>
    <dgm:pt modelId="{0AD998AF-861E-4698-A7FB-FA1836CA2DCB}" type="parTrans" cxnId="{8566EFCC-EB55-4B44-9DD2-E280A9CB1359}">
      <dgm:prSet/>
      <dgm:spPr/>
      <dgm:t>
        <a:bodyPr/>
        <a:lstStyle/>
        <a:p>
          <a:endParaRPr lang="en-US"/>
        </a:p>
      </dgm:t>
    </dgm:pt>
    <dgm:pt modelId="{A7CF5BB5-F1FD-4058-BC06-99732FE5A657}" type="pres">
      <dgm:prSet presAssocID="{A15C2419-095E-4306-8840-6DF3BF41FAE5}" presName="compositeShape" presStyleCnt="0">
        <dgm:presLayoutVars>
          <dgm:chMax val="9"/>
          <dgm:dir/>
          <dgm:resizeHandles val="exact"/>
        </dgm:presLayoutVars>
      </dgm:prSet>
      <dgm:spPr/>
      <dgm:t>
        <a:bodyPr/>
        <a:lstStyle/>
        <a:p>
          <a:endParaRPr lang="en-US"/>
        </a:p>
      </dgm:t>
    </dgm:pt>
    <dgm:pt modelId="{6AF46CE9-E6F3-44F3-8A11-483E0FBCDE14}" type="pres">
      <dgm:prSet presAssocID="{A15C2419-095E-4306-8840-6DF3BF41FAE5}" presName="triangle1" presStyleLbl="node1" presStyleIdx="0" presStyleCnt="4" custScaleX="178512" custLinFactNeighborX="-995" custLinFactNeighborY="-864">
        <dgm:presLayoutVars>
          <dgm:bulletEnabled val="1"/>
        </dgm:presLayoutVars>
      </dgm:prSet>
      <dgm:spPr/>
      <dgm:t>
        <a:bodyPr/>
        <a:lstStyle/>
        <a:p>
          <a:endParaRPr lang="en-US"/>
        </a:p>
      </dgm:t>
    </dgm:pt>
    <dgm:pt modelId="{B0AB350F-F27B-4D16-9183-F7EB40C81C71}" type="pres">
      <dgm:prSet presAssocID="{A15C2419-095E-4306-8840-6DF3BF41FAE5}" presName="triangle2" presStyleLbl="node1" presStyleIdx="1" presStyleCnt="4" custScaleX="178512" custLinFactNeighborX="-40170" custLinFactNeighborY="1984">
        <dgm:presLayoutVars>
          <dgm:bulletEnabled val="1"/>
        </dgm:presLayoutVars>
      </dgm:prSet>
      <dgm:spPr/>
      <dgm:t>
        <a:bodyPr/>
        <a:lstStyle/>
        <a:p>
          <a:endParaRPr lang="en-US"/>
        </a:p>
      </dgm:t>
    </dgm:pt>
    <dgm:pt modelId="{7494CA53-8D67-4531-B816-2D219AB302F0}" type="pres">
      <dgm:prSet presAssocID="{A15C2419-095E-4306-8840-6DF3BF41FAE5}" presName="triangle3" presStyleLbl="node1" presStyleIdx="2" presStyleCnt="4" custScaleX="178512" custLinFactNeighborX="-1505" custLinFactNeighborY="-483">
        <dgm:presLayoutVars>
          <dgm:bulletEnabled val="1"/>
        </dgm:presLayoutVars>
      </dgm:prSet>
      <dgm:spPr/>
      <dgm:t>
        <a:bodyPr/>
        <a:lstStyle/>
        <a:p>
          <a:endParaRPr lang="en-US"/>
        </a:p>
      </dgm:t>
    </dgm:pt>
    <dgm:pt modelId="{BBD536C2-D8E5-4013-BBA0-CC9C115ED040}" type="pres">
      <dgm:prSet presAssocID="{A15C2419-095E-4306-8840-6DF3BF41FAE5}" presName="triangle4" presStyleLbl="node1" presStyleIdx="3" presStyleCnt="4" custScaleX="178512" custLinFactNeighborX="38342">
        <dgm:presLayoutVars>
          <dgm:bulletEnabled val="1"/>
        </dgm:presLayoutVars>
      </dgm:prSet>
      <dgm:spPr/>
      <dgm:t>
        <a:bodyPr/>
        <a:lstStyle/>
        <a:p>
          <a:endParaRPr lang="en-US"/>
        </a:p>
      </dgm:t>
    </dgm:pt>
  </dgm:ptLst>
  <dgm:cxnLst>
    <dgm:cxn modelId="{537142A6-F238-42A9-9F67-39738010B8E7}" type="presOf" srcId="{BEF33CDC-83B7-439F-ABAF-B3D00EEA29C3}" destId="{6AF46CE9-E6F3-44F3-8A11-483E0FBCDE14}" srcOrd="0" destOrd="0" presId="urn:microsoft.com/office/officeart/2005/8/layout/pyramid4"/>
    <dgm:cxn modelId="{DD65AE2F-57CA-4055-9F9E-F957F5A6C09C}" srcId="{A15C2419-095E-4306-8840-6DF3BF41FAE5}" destId="{EDC01E97-4C89-49C3-8B2B-C9E7265FFA29}" srcOrd="2" destOrd="0" parTransId="{37C00630-4F48-402C-A060-98F73501A1D3}" sibTransId="{3FEAC92F-0C17-4A15-99AD-075FDBC66937}"/>
    <dgm:cxn modelId="{D7677509-50B2-4029-838C-E001476B221A}" type="presOf" srcId="{A15C2419-095E-4306-8840-6DF3BF41FAE5}" destId="{A7CF5BB5-F1FD-4058-BC06-99732FE5A657}" srcOrd="0" destOrd="0" presId="urn:microsoft.com/office/officeart/2005/8/layout/pyramid4"/>
    <dgm:cxn modelId="{8566EFCC-EB55-4B44-9DD2-E280A9CB1359}" srcId="{A15C2419-095E-4306-8840-6DF3BF41FAE5}" destId="{BEF33CDC-83B7-439F-ABAF-B3D00EEA29C3}" srcOrd="0" destOrd="0" parTransId="{0AD998AF-861E-4698-A7FB-FA1836CA2DCB}" sibTransId="{B337F5C4-52DF-4FF4-9794-9501A1137C1F}"/>
    <dgm:cxn modelId="{BFD1021C-FA6B-4653-B96C-CA819F24339E}" srcId="{A15C2419-095E-4306-8840-6DF3BF41FAE5}" destId="{3FA3A360-A246-404F-8990-BA45459DC52F}" srcOrd="3" destOrd="0" parTransId="{200433B0-E0A6-4D71-BEA7-B38AE3E4EF49}" sibTransId="{37897760-BD15-4188-9E60-4D7577AFBD07}"/>
    <dgm:cxn modelId="{D79DDEF1-EAC6-44FB-8909-D8FC9B9B73AB}" type="presOf" srcId="{3FA3A360-A246-404F-8990-BA45459DC52F}" destId="{BBD536C2-D8E5-4013-BBA0-CC9C115ED040}" srcOrd="0" destOrd="0" presId="urn:microsoft.com/office/officeart/2005/8/layout/pyramid4"/>
    <dgm:cxn modelId="{AF8C0A02-C137-4F2A-A166-1AF836DE7296}" type="presOf" srcId="{FA394DE9-9F35-4B0D-A7F7-B6693852E05D}" destId="{B0AB350F-F27B-4D16-9183-F7EB40C81C71}" srcOrd="0" destOrd="0" presId="urn:microsoft.com/office/officeart/2005/8/layout/pyramid4"/>
    <dgm:cxn modelId="{C31AC2BC-A5EC-43AB-A02E-6EBA2A45CC95}" srcId="{A15C2419-095E-4306-8840-6DF3BF41FAE5}" destId="{FA394DE9-9F35-4B0D-A7F7-B6693852E05D}" srcOrd="1" destOrd="0" parTransId="{7B42B320-E57B-48E1-81A3-E27BBD4F9C8B}" sibTransId="{143CC339-CA17-445B-A057-D5805D4CF368}"/>
    <dgm:cxn modelId="{0096670B-9C8B-4BFA-B718-BA7468CD62C4}" type="presOf" srcId="{EDC01E97-4C89-49C3-8B2B-C9E7265FFA29}" destId="{7494CA53-8D67-4531-B816-2D219AB302F0}" srcOrd="0" destOrd="0" presId="urn:microsoft.com/office/officeart/2005/8/layout/pyramid4"/>
    <dgm:cxn modelId="{C39B4F62-9764-4876-9307-B273B5DF663C}" type="presParOf" srcId="{A7CF5BB5-F1FD-4058-BC06-99732FE5A657}" destId="{6AF46CE9-E6F3-44F3-8A11-483E0FBCDE14}" srcOrd="0" destOrd="0" presId="urn:microsoft.com/office/officeart/2005/8/layout/pyramid4"/>
    <dgm:cxn modelId="{68D9ACEB-F683-45F3-AD44-ED41C9BC509F}" type="presParOf" srcId="{A7CF5BB5-F1FD-4058-BC06-99732FE5A657}" destId="{B0AB350F-F27B-4D16-9183-F7EB40C81C71}" srcOrd="1" destOrd="0" presId="urn:microsoft.com/office/officeart/2005/8/layout/pyramid4"/>
    <dgm:cxn modelId="{6A2A7503-471C-4291-A28F-7358408BFBBD}" type="presParOf" srcId="{A7CF5BB5-F1FD-4058-BC06-99732FE5A657}" destId="{7494CA53-8D67-4531-B816-2D219AB302F0}" srcOrd="2" destOrd="0" presId="urn:microsoft.com/office/officeart/2005/8/layout/pyramid4"/>
    <dgm:cxn modelId="{FD3E5636-CC58-41A9-921E-F57E4D0F4419}" type="presParOf" srcId="{A7CF5BB5-F1FD-4058-BC06-99732FE5A657}" destId="{BBD536C2-D8E5-4013-BBA0-CC9C115ED040}"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0D3CE60-AD80-41B3-811A-A1BDF60A6E74}" type="doc">
      <dgm:prSet loTypeId="urn:microsoft.com/office/officeart/2005/8/layout/cycle6" loCatId="relationship" qsTypeId="urn:microsoft.com/office/officeart/2005/8/quickstyle/simple5" qsCatId="simple" csTypeId="urn:microsoft.com/office/officeart/2005/8/colors/colorful3" csCatId="colorful"/>
      <dgm:spPr/>
      <dgm:t>
        <a:bodyPr/>
        <a:lstStyle/>
        <a:p>
          <a:endParaRPr lang="en-US"/>
        </a:p>
      </dgm:t>
    </dgm:pt>
    <dgm:pt modelId="{F1905681-D5A6-47CF-9A1F-0BBAE2714270}">
      <dgm:prSet/>
      <dgm:spPr/>
      <dgm:t>
        <a:bodyPr/>
        <a:lstStyle/>
        <a:p>
          <a:pPr rtl="0"/>
          <a:r>
            <a:rPr lang="en-US" dirty="0" smtClean="0"/>
            <a:t>Isolated from Military Community</a:t>
          </a:r>
          <a:endParaRPr lang="en-US" dirty="0"/>
        </a:p>
      </dgm:t>
    </dgm:pt>
    <dgm:pt modelId="{EE3CBB5B-60AA-4FB3-A290-2BC338459602}" type="parTrans" cxnId="{20860AEC-5138-407D-8E44-7B082F9E6DEE}">
      <dgm:prSet/>
      <dgm:spPr/>
      <dgm:t>
        <a:bodyPr/>
        <a:lstStyle/>
        <a:p>
          <a:endParaRPr lang="en-US"/>
        </a:p>
      </dgm:t>
    </dgm:pt>
    <dgm:pt modelId="{30EB9E6A-6208-4566-BE39-A9091AA5F49B}" type="sibTrans" cxnId="{20860AEC-5138-407D-8E44-7B082F9E6DEE}">
      <dgm:prSet/>
      <dgm:spPr/>
      <dgm:t>
        <a:bodyPr/>
        <a:lstStyle/>
        <a:p>
          <a:endParaRPr lang="en-US"/>
        </a:p>
      </dgm:t>
    </dgm:pt>
    <dgm:pt modelId="{9000FF35-30CF-4F2B-AA21-30B1EB0A5D40}">
      <dgm:prSet/>
      <dgm:spPr/>
      <dgm:t>
        <a:bodyPr/>
        <a:lstStyle/>
        <a:p>
          <a:pPr rtl="0"/>
          <a:r>
            <a:rPr lang="en-US" dirty="0" smtClean="0"/>
            <a:t>Peers, schools, neighbors often do not understand experiences</a:t>
          </a:r>
          <a:endParaRPr lang="en-US" dirty="0"/>
        </a:p>
      </dgm:t>
    </dgm:pt>
    <dgm:pt modelId="{60B2474A-1F06-42C2-B9D4-086FB0513FD1}" type="parTrans" cxnId="{302A246B-5E3F-434E-8B83-E2C0CD9B990E}">
      <dgm:prSet/>
      <dgm:spPr/>
      <dgm:t>
        <a:bodyPr/>
        <a:lstStyle/>
        <a:p>
          <a:endParaRPr lang="en-US"/>
        </a:p>
      </dgm:t>
    </dgm:pt>
    <dgm:pt modelId="{EE25E214-0FE1-4DAB-A417-4806A1325743}" type="sibTrans" cxnId="{302A246B-5E3F-434E-8B83-E2C0CD9B990E}">
      <dgm:prSet/>
      <dgm:spPr/>
      <dgm:t>
        <a:bodyPr/>
        <a:lstStyle/>
        <a:p>
          <a:endParaRPr lang="en-US"/>
        </a:p>
      </dgm:t>
    </dgm:pt>
    <dgm:pt modelId="{A284965E-2756-4A53-87D8-D468C47E7A0B}">
      <dgm:prSet/>
      <dgm:spPr/>
      <dgm:t>
        <a:bodyPr/>
        <a:lstStyle/>
        <a:p>
          <a:pPr rtl="0"/>
          <a:r>
            <a:rPr lang="en-US" smtClean="0"/>
            <a:t>Parent may face unemployment</a:t>
          </a:r>
          <a:endParaRPr lang="en-US"/>
        </a:p>
      </dgm:t>
    </dgm:pt>
    <dgm:pt modelId="{872E8DD1-B4F5-46AA-97B4-90292D5F5C5F}" type="parTrans" cxnId="{5F052D34-4646-4206-BD07-D8D45627E3DD}">
      <dgm:prSet/>
      <dgm:spPr/>
      <dgm:t>
        <a:bodyPr/>
        <a:lstStyle/>
        <a:p>
          <a:endParaRPr lang="en-US"/>
        </a:p>
      </dgm:t>
    </dgm:pt>
    <dgm:pt modelId="{B0906686-1EBA-4D64-B6FA-9B4A9F1ED941}" type="sibTrans" cxnId="{5F052D34-4646-4206-BD07-D8D45627E3DD}">
      <dgm:prSet/>
      <dgm:spPr/>
      <dgm:t>
        <a:bodyPr/>
        <a:lstStyle/>
        <a:p>
          <a:endParaRPr lang="en-US"/>
        </a:p>
      </dgm:t>
    </dgm:pt>
    <dgm:pt modelId="{49ADC4F6-61BB-4156-AF0C-9C446C647862}">
      <dgm:prSet/>
      <dgm:spPr/>
      <dgm:t>
        <a:bodyPr/>
        <a:lstStyle/>
        <a:p>
          <a:pPr rtl="0"/>
          <a:r>
            <a:rPr lang="en-US" smtClean="0"/>
            <a:t>Isolated from resources</a:t>
          </a:r>
          <a:endParaRPr lang="en-US"/>
        </a:p>
      </dgm:t>
    </dgm:pt>
    <dgm:pt modelId="{F8DB846A-0743-400B-8944-6273828069C0}" type="parTrans" cxnId="{985B0E53-DD63-483E-9885-4D68987C9C4B}">
      <dgm:prSet/>
      <dgm:spPr/>
      <dgm:t>
        <a:bodyPr/>
        <a:lstStyle/>
        <a:p>
          <a:endParaRPr lang="en-US"/>
        </a:p>
      </dgm:t>
    </dgm:pt>
    <dgm:pt modelId="{626832AD-5BE9-48F0-86F1-28999CF48DA4}" type="sibTrans" cxnId="{985B0E53-DD63-483E-9885-4D68987C9C4B}">
      <dgm:prSet/>
      <dgm:spPr/>
      <dgm:t>
        <a:bodyPr/>
        <a:lstStyle/>
        <a:p>
          <a:endParaRPr lang="en-US"/>
        </a:p>
      </dgm:t>
    </dgm:pt>
    <dgm:pt modelId="{B6605500-968C-4DE5-BB7F-259CDDD524A0}">
      <dgm:prSet/>
      <dgm:spPr/>
      <dgm:t>
        <a:bodyPr/>
        <a:lstStyle/>
        <a:p>
          <a:pPr rtl="0"/>
          <a:r>
            <a:rPr lang="en-US" smtClean="0"/>
            <a:t>Lack of familiarity among providers</a:t>
          </a:r>
          <a:endParaRPr lang="en-US"/>
        </a:p>
      </dgm:t>
    </dgm:pt>
    <dgm:pt modelId="{5118C9DE-9527-40B6-9826-03BF0DC6868D}" type="parTrans" cxnId="{45F5E9DF-576B-4BB9-B755-29EB3498AA20}">
      <dgm:prSet/>
      <dgm:spPr/>
      <dgm:t>
        <a:bodyPr/>
        <a:lstStyle/>
        <a:p>
          <a:endParaRPr lang="en-US"/>
        </a:p>
      </dgm:t>
    </dgm:pt>
    <dgm:pt modelId="{E467C7F9-2016-456D-B689-FCD4E7F50061}" type="sibTrans" cxnId="{45F5E9DF-576B-4BB9-B755-29EB3498AA20}">
      <dgm:prSet/>
      <dgm:spPr/>
      <dgm:t>
        <a:bodyPr/>
        <a:lstStyle/>
        <a:p>
          <a:endParaRPr lang="en-US"/>
        </a:p>
      </dgm:t>
    </dgm:pt>
    <dgm:pt modelId="{6F711B22-8ABD-4FEE-8336-7EAA3B6DE96C}" type="pres">
      <dgm:prSet presAssocID="{F0D3CE60-AD80-41B3-811A-A1BDF60A6E74}" presName="cycle" presStyleCnt="0">
        <dgm:presLayoutVars>
          <dgm:dir/>
          <dgm:resizeHandles val="exact"/>
        </dgm:presLayoutVars>
      </dgm:prSet>
      <dgm:spPr/>
      <dgm:t>
        <a:bodyPr/>
        <a:lstStyle/>
        <a:p>
          <a:endParaRPr lang="en-US"/>
        </a:p>
      </dgm:t>
    </dgm:pt>
    <dgm:pt modelId="{A8BED4C2-6465-4F66-ADB2-7C2E99D3211D}" type="pres">
      <dgm:prSet presAssocID="{F1905681-D5A6-47CF-9A1F-0BBAE2714270}" presName="node" presStyleLbl="node1" presStyleIdx="0" presStyleCnt="5">
        <dgm:presLayoutVars>
          <dgm:bulletEnabled val="1"/>
        </dgm:presLayoutVars>
      </dgm:prSet>
      <dgm:spPr/>
      <dgm:t>
        <a:bodyPr/>
        <a:lstStyle/>
        <a:p>
          <a:endParaRPr lang="en-US"/>
        </a:p>
      </dgm:t>
    </dgm:pt>
    <dgm:pt modelId="{8A05DDC0-096B-425A-96BF-E843E6644B5E}" type="pres">
      <dgm:prSet presAssocID="{F1905681-D5A6-47CF-9A1F-0BBAE2714270}" presName="spNode" presStyleCnt="0"/>
      <dgm:spPr/>
    </dgm:pt>
    <dgm:pt modelId="{4E82F361-997A-466C-A8A2-C71139FA2468}" type="pres">
      <dgm:prSet presAssocID="{30EB9E6A-6208-4566-BE39-A9091AA5F49B}" presName="sibTrans" presStyleLbl="sibTrans1D1" presStyleIdx="0" presStyleCnt="5"/>
      <dgm:spPr/>
      <dgm:t>
        <a:bodyPr/>
        <a:lstStyle/>
        <a:p>
          <a:endParaRPr lang="en-US"/>
        </a:p>
      </dgm:t>
    </dgm:pt>
    <dgm:pt modelId="{A9D87554-514E-410C-AEF3-D20806A2F174}" type="pres">
      <dgm:prSet presAssocID="{9000FF35-30CF-4F2B-AA21-30B1EB0A5D40}" presName="node" presStyleLbl="node1" presStyleIdx="1" presStyleCnt="5">
        <dgm:presLayoutVars>
          <dgm:bulletEnabled val="1"/>
        </dgm:presLayoutVars>
      </dgm:prSet>
      <dgm:spPr/>
      <dgm:t>
        <a:bodyPr/>
        <a:lstStyle/>
        <a:p>
          <a:endParaRPr lang="en-US"/>
        </a:p>
      </dgm:t>
    </dgm:pt>
    <dgm:pt modelId="{0F6C494B-740C-4969-BA5E-4F04C7EDFCEB}" type="pres">
      <dgm:prSet presAssocID="{9000FF35-30CF-4F2B-AA21-30B1EB0A5D40}" presName="spNode" presStyleCnt="0"/>
      <dgm:spPr/>
    </dgm:pt>
    <dgm:pt modelId="{C90359E3-BB11-4948-83A0-BC23FD2704D4}" type="pres">
      <dgm:prSet presAssocID="{EE25E214-0FE1-4DAB-A417-4806A1325743}" presName="sibTrans" presStyleLbl="sibTrans1D1" presStyleIdx="1" presStyleCnt="5"/>
      <dgm:spPr/>
      <dgm:t>
        <a:bodyPr/>
        <a:lstStyle/>
        <a:p>
          <a:endParaRPr lang="en-US"/>
        </a:p>
      </dgm:t>
    </dgm:pt>
    <dgm:pt modelId="{5871865A-023F-4E87-8A4B-92E959FC0E50}" type="pres">
      <dgm:prSet presAssocID="{A284965E-2756-4A53-87D8-D468C47E7A0B}" presName="node" presStyleLbl="node1" presStyleIdx="2" presStyleCnt="5">
        <dgm:presLayoutVars>
          <dgm:bulletEnabled val="1"/>
        </dgm:presLayoutVars>
      </dgm:prSet>
      <dgm:spPr/>
      <dgm:t>
        <a:bodyPr/>
        <a:lstStyle/>
        <a:p>
          <a:endParaRPr lang="en-US"/>
        </a:p>
      </dgm:t>
    </dgm:pt>
    <dgm:pt modelId="{023E9286-F80A-44D0-9135-3095811E3AFB}" type="pres">
      <dgm:prSet presAssocID="{A284965E-2756-4A53-87D8-D468C47E7A0B}" presName="spNode" presStyleCnt="0"/>
      <dgm:spPr/>
    </dgm:pt>
    <dgm:pt modelId="{61050AAC-8964-4F58-8889-43551AE7BDA7}" type="pres">
      <dgm:prSet presAssocID="{B0906686-1EBA-4D64-B6FA-9B4A9F1ED941}" presName="sibTrans" presStyleLbl="sibTrans1D1" presStyleIdx="2" presStyleCnt="5"/>
      <dgm:spPr/>
      <dgm:t>
        <a:bodyPr/>
        <a:lstStyle/>
        <a:p>
          <a:endParaRPr lang="en-US"/>
        </a:p>
      </dgm:t>
    </dgm:pt>
    <dgm:pt modelId="{34A22DB8-69B4-4FFC-BFD4-0D2558F2B6A1}" type="pres">
      <dgm:prSet presAssocID="{49ADC4F6-61BB-4156-AF0C-9C446C647862}" presName="node" presStyleLbl="node1" presStyleIdx="3" presStyleCnt="5">
        <dgm:presLayoutVars>
          <dgm:bulletEnabled val="1"/>
        </dgm:presLayoutVars>
      </dgm:prSet>
      <dgm:spPr/>
      <dgm:t>
        <a:bodyPr/>
        <a:lstStyle/>
        <a:p>
          <a:endParaRPr lang="en-US"/>
        </a:p>
      </dgm:t>
    </dgm:pt>
    <dgm:pt modelId="{8471AF0F-D8DA-4EE3-B234-D927CE2CB4B2}" type="pres">
      <dgm:prSet presAssocID="{49ADC4F6-61BB-4156-AF0C-9C446C647862}" presName="spNode" presStyleCnt="0"/>
      <dgm:spPr/>
    </dgm:pt>
    <dgm:pt modelId="{734659D7-C368-401F-96CC-567BF6966A4D}" type="pres">
      <dgm:prSet presAssocID="{626832AD-5BE9-48F0-86F1-28999CF48DA4}" presName="sibTrans" presStyleLbl="sibTrans1D1" presStyleIdx="3" presStyleCnt="5"/>
      <dgm:spPr/>
      <dgm:t>
        <a:bodyPr/>
        <a:lstStyle/>
        <a:p>
          <a:endParaRPr lang="en-US"/>
        </a:p>
      </dgm:t>
    </dgm:pt>
    <dgm:pt modelId="{DFBCB2B3-AC98-4DB5-89EC-1FB9FC7D6450}" type="pres">
      <dgm:prSet presAssocID="{B6605500-968C-4DE5-BB7F-259CDDD524A0}" presName="node" presStyleLbl="node1" presStyleIdx="4" presStyleCnt="5">
        <dgm:presLayoutVars>
          <dgm:bulletEnabled val="1"/>
        </dgm:presLayoutVars>
      </dgm:prSet>
      <dgm:spPr/>
      <dgm:t>
        <a:bodyPr/>
        <a:lstStyle/>
        <a:p>
          <a:endParaRPr lang="en-US"/>
        </a:p>
      </dgm:t>
    </dgm:pt>
    <dgm:pt modelId="{2919ADA9-C61D-429B-8582-72E2D3ECA8BE}" type="pres">
      <dgm:prSet presAssocID="{B6605500-968C-4DE5-BB7F-259CDDD524A0}" presName="spNode" presStyleCnt="0"/>
      <dgm:spPr/>
    </dgm:pt>
    <dgm:pt modelId="{B0A6A48F-21BA-4F98-A706-967F01EF5201}" type="pres">
      <dgm:prSet presAssocID="{E467C7F9-2016-456D-B689-FCD4E7F50061}" presName="sibTrans" presStyleLbl="sibTrans1D1" presStyleIdx="4" presStyleCnt="5"/>
      <dgm:spPr/>
      <dgm:t>
        <a:bodyPr/>
        <a:lstStyle/>
        <a:p>
          <a:endParaRPr lang="en-US"/>
        </a:p>
      </dgm:t>
    </dgm:pt>
  </dgm:ptLst>
  <dgm:cxnLst>
    <dgm:cxn modelId="{2E7932C9-B276-43BB-BB20-30BF81417343}" type="presOf" srcId="{B0906686-1EBA-4D64-B6FA-9B4A9F1ED941}" destId="{61050AAC-8964-4F58-8889-43551AE7BDA7}" srcOrd="0" destOrd="0" presId="urn:microsoft.com/office/officeart/2005/8/layout/cycle6"/>
    <dgm:cxn modelId="{175B017F-F8A2-451A-BB08-5CA2F263F0EB}" type="presOf" srcId="{E467C7F9-2016-456D-B689-FCD4E7F50061}" destId="{B0A6A48F-21BA-4F98-A706-967F01EF5201}" srcOrd="0" destOrd="0" presId="urn:microsoft.com/office/officeart/2005/8/layout/cycle6"/>
    <dgm:cxn modelId="{2F4D18FB-41A0-4E41-BAA0-29B7C885D2A5}" type="presOf" srcId="{A284965E-2756-4A53-87D8-D468C47E7A0B}" destId="{5871865A-023F-4E87-8A4B-92E959FC0E50}" srcOrd="0" destOrd="0" presId="urn:microsoft.com/office/officeart/2005/8/layout/cycle6"/>
    <dgm:cxn modelId="{762C045E-E43F-4540-A996-31C7BFF987A0}" type="presOf" srcId="{626832AD-5BE9-48F0-86F1-28999CF48DA4}" destId="{734659D7-C368-401F-96CC-567BF6966A4D}" srcOrd="0" destOrd="0" presId="urn:microsoft.com/office/officeart/2005/8/layout/cycle6"/>
    <dgm:cxn modelId="{2707D2F2-A37E-4E04-80B4-4CAF2EEF76A3}" type="presOf" srcId="{30EB9E6A-6208-4566-BE39-A9091AA5F49B}" destId="{4E82F361-997A-466C-A8A2-C71139FA2468}" srcOrd="0" destOrd="0" presId="urn:microsoft.com/office/officeart/2005/8/layout/cycle6"/>
    <dgm:cxn modelId="{45F5E9DF-576B-4BB9-B755-29EB3498AA20}" srcId="{F0D3CE60-AD80-41B3-811A-A1BDF60A6E74}" destId="{B6605500-968C-4DE5-BB7F-259CDDD524A0}" srcOrd="4" destOrd="0" parTransId="{5118C9DE-9527-40B6-9826-03BF0DC6868D}" sibTransId="{E467C7F9-2016-456D-B689-FCD4E7F50061}"/>
    <dgm:cxn modelId="{985B0E53-DD63-483E-9885-4D68987C9C4B}" srcId="{F0D3CE60-AD80-41B3-811A-A1BDF60A6E74}" destId="{49ADC4F6-61BB-4156-AF0C-9C446C647862}" srcOrd="3" destOrd="0" parTransId="{F8DB846A-0743-400B-8944-6273828069C0}" sibTransId="{626832AD-5BE9-48F0-86F1-28999CF48DA4}"/>
    <dgm:cxn modelId="{20860AEC-5138-407D-8E44-7B082F9E6DEE}" srcId="{F0D3CE60-AD80-41B3-811A-A1BDF60A6E74}" destId="{F1905681-D5A6-47CF-9A1F-0BBAE2714270}" srcOrd="0" destOrd="0" parTransId="{EE3CBB5B-60AA-4FB3-A290-2BC338459602}" sibTransId="{30EB9E6A-6208-4566-BE39-A9091AA5F49B}"/>
    <dgm:cxn modelId="{2F29B628-1613-4602-9328-B609DE8D6C06}" type="presOf" srcId="{49ADC4F6-61BB-4156-AF0C-9C446C647862}" destId="{34A22DB8-69B4-4FFC-BFD4-0D2558F2B6A1}" srcOrd="0" destOrd="0" presId="urn:microsoft.com/office/officeart/2005/8/layout/cycle6"/>
    <dgm:cxn modelId="{6A688C08-3B0C-4C88-825D-ED58A1F58E2F}" type="presOf" srcId="{EE25E214-0FE1-4DAB-A417-4806A1325743}" destId="{C90359E3-BB11-4948-83A0-BC23FD2704D4}" srcOrd="0" destOrd="0" presId="urn:microsoft.com/office/officeart/2005/8/layout/cycle6"/>
    <dgm:cxn modelId="{302A246B-5E3F-434E-8B83-E2C0CD9B990E}" srcId="{F0D3CE60-AD80-41B3-811A-A1BDF60A6E74}" destId="{9000FF35-30CF-4F2B-AA21-30B1EB0A5D40}" srcOrd="1" destOrd="0" parTransId="{60B2474A-1F06-42C2-B9D4-086FB0513FD1}" sibTransId="{EE25E214-0FE1-4DAB-A417-4806A1325743}"/>
    <dgm:cxn modelId="{8DB08A2F-6CDB-40C0-8AA8-EE22BB0B265D}" type="presOf" srcId="{F1905681-D5A6-47CF-9A1F-0BBAE2714270}" destId="{A8BED4C2-6465-4F66-ADB2-7C2E99D3211D}" srcOrd="0" destOrd="0" presId="urn:microsoft.com/office/officeart/2005/8/layout/cycle6"/>
    <dgm:cxn modelId="{CC09A215-79CF-4546-8A6F-0525B9F64E8B}" type="presOf" srcId="{B6605500-968C-4DE5-BB7F-259CDDD524A0}" destId="{DFBCB2B3-AC98-4DB5-89EC-1FB9FC7D6450}" srcOrd="0" destOrd="0" presId="urn:microsoft.com/office/officeart/2005/8/layout/cycle6"/>
    <dgm:cxn modelId="{DF560FD8-B442-4B22-8086-B068367E9AB0}" type="presOf" srcId="{9000FF35-30CF-4F2B-AA21-30B1EB0A5D40}" destId="{A9D87554-514E-410C-AEF3-D20806A2F174}" srcOrd="0" destOrd="0" presId="urn:microsoft.com/office/officeart/2005/8/layout/cycle6"/>
    <dgm:cxn modelId="{0FE7E9D8-590E-47D9-8EB8-3F6E81C83BBF}" type="presOf" srcId="{F0D3CE60-AD80-41B3-811A-A1BDF60A6E74}" destId="{6F711B22-8ABD-4FEE-8336-7EAA3B6DE96C}" srcOrd="0" destOrd="0" presId="urn:microsoft.com/office/officeart/2005/8/layout/cycle6"/>
    <dgm:cxn modelId="{5F052D34-4646-4206-BD07-D8D45627E3DD}" srcId="{F0D3CE60-AD80-41B3-811A-A1BDF60A6E74}" destId="{A284965E-2756-4A53-87D8-D468C47E7A0B}" srcOrd="2" destOrd="0" parTransId="{872E8DD1-B4F5-46AA-97B4-90292D5F5C5F}" sibTransId="{B0906686-1EBA-4D64-B6FA-9B4A9F1ED941}"/>
    <dgm:cxn modelId="{4894DD51-6FF6-4B01-A005-476F3CCE8734}" type="presParOf" srcId="{6F711B22-8ABD-4FEE-8336-7EAA3B6DE96C}" destId="{A8BED4C2-6465-4F66-ADB2-7C2E99D3211D}" srcOrd="0" destOrd="0" presId="urn:microsoft.com/office/officeart/2005/8/layout/cycle6"/>
    <dgm:cxn modelId="{09E7B0B7-62AD-45B8-886A-8343B447D2A5}" type="presParOf" srcId="{6F711B22-8ABD-4FEE-8336-7EAA3B6DE96C}" destId="{8A05DDC0-096B-425A-96BF-E843E6644B5E}" srcOrd="1" destOrd="0" presId="urn:microsoft.com/office/officeart/2005/8/layout/cycle6"/>
    <dgm:cxn modelId="{B99D8DB9-8490-4742-BF6A-CC2DF1664A33}" type="presParOf" srcId="{6F711B22-8ABD-4FEE-8336-7EAA3B6DE96C}" destId="{4E82F361-997A-466C-A8A2-C71139FA2468}" srcOrd="2" destOrd="0" presId="urn:microsoft.com/office/officeart/2005/8/layout/cycle6"/>
    <dgm:cxn modelId="{9577A0DA-2C58-4560-ACF7-54CA1E1124FB}" type="presParOf" srcId="{6F711B22-8ABD-4FEE-8336-7EAA3B6DE96C}" destId="{A9D87554-514E-410C-AEF3-D20806A2F174}" srcOrd="3" destOrd="0" presId="urn:microsoft.com/office/officeart/2005/8/layout/cycle6"/>
    <dgm:cxn modelId="{84FC954B-2DA4-43B3-BDA5-0A327D517618}" type="presParOf" srcId="{6F711B22-8ABD-4FEE-8336-7EAA3B6DE96C}" destId="{0F6C494B-740C-4969-BA5E-4F04C7EDFCEB}" srcOrd="4" destOrd="0" presId="urn:microsoft.com/office/officeart/2005/8/layout/cycle6"/>
    <dgm:cxn modelId="{93298D50-8915-4AA3-ACB3-B691BA4CBE09}" type="presParOf" srcId="{6F711B22-8ABD-4FEE-8336-7EAA3B6DE96C}" destId="{C90359E3-BB11-4948-83A0-BC23FD2704D4}" srcOrd="5" destOrd="0" presId="urn:microsoft.com/office/officeart/2005/8/layout/cycle6"/>
    <dgm:cxn modelId="{8CD7D30C-135A-4713-BFDF-B92953B74B61}" type="presParOf" srcId="{6F711B22-8ABD-4FEE-8336-7EAA3B6DE96C}" destId="{5871865A-023F-4E87-8A4B-92E959FC0E50}" srcOrd="6" destOrd="0" presId="urn:microsoft.com/office/officeart/2005/8/layout/cycle6"/>
    <dgm:cxn modelId="{B157C171-FF05-4C07-995A-B039EE19848C}" type="presParOf" srcId="{6F711B22-8ABD-4FEE-8336-7EAA3B6DE96C}" destId="{023E9286-F80A-44D0-9135-3095811E3AFB}" srcOrd="7" destOrd="0" presId="urn:microsoft.com/office/officeart/2005/8/layout/cycle6"/>
    <dgm:cxn modelId="{E7C03243-3CB6-48C9-B687-32C7C042AF4F}" type="presParOf" srcId="{6F711B22-8ABD-4FEE-8336-7EAA3B6DE96C}" destId="{61050AAC-8964-4F58-8889-43551AE7BDA7}" srcOrd="8" destOrd="0" presId="urn:microsoft.com/office/officeart/2005/8/layout/cycle6"/>
    <dgm:cxn modelId="{393F3F1F-456C-48C8-911E-59A56C098A77}" type="presParOf" srcId="{6F711B22-8ABD-4FEE-8336-7EAA3B6DE96C}" destId="{34A22DB8-69B4-4FFC-BFD4-0D2558F2B6A1}" srcOrd="9" destOrd="0" presId="urn:microsoft.com/office/officeart/2005/8/layout/cycle6"/>
    <dgm:cxn modelId="{B4E764FC-4F7D-4AA0-BE03-D19E411A650F}" type="presParOf" srcId="{6F711B22-8ABD-4FEE-8336-7EAA3B6DE96C}" destId="{8471AF0F-D8DA-4EE3-B234-D927CE2CB4B2}" srcOrd="10" destOrd="0" presId="urn:microsoft.com/office/officeart/2005/8/layout/cycle6"/>
    <dgm:cxn modelId="{C376451D-9BEF-4A0D-859E-417B58E4207B}" type="presParOf" srcId="{6F711B22-8ABD-4FEE-8336-7EAA3B6DE96C}" destId="{734659D7-C368-401F-96CC-567BF6966A4D}" srcOrd="11" destOrd="0" presId="urn:microsoft.com/office/officeart/2005/8/layout/cycle6"/>
    <dgm:cxn modelId="{CF0F5A0D-9A6E-4ED5-9989-40E69352890E}" type="presParOf" srcId="{6F711B22-8ABD-4FEE-8336-7EAA3B6DE96C}" destId="{DFBCB2B3-AC98-4DB5-89EC-1FB9FC7D6450}" srcOrd="12" destOrd="0" presId="urn:microsoft.com/office/officeart/2005/8/layout/cycle6"/>
    <dgm:cxn modelId="{08B78C28-61CE-4771-8BE7-309E6D7D7E8F}" type="presParOf" srcId="{6F711B22-8ABD-4FEE-8336-7EAA3B6DE96C}" destId="{2919ADA9-C61D-429B-8582-72E2D3ECA8BE}" srcOrd="13" destOrd="0" presId="urn:microsoft.com/office/officeart/2005/8/layout/cycle6"/>
    <dgm:cxn modelId="{C22C59E5-6112-4791-A65E-76C5DE85122F}" type="presParOf" srcId="{6F711B22-8ABD-4FEE-8336-7EAA3B6DE96C}" destId="{B0A6A48F-21BA-4F98-A706-967F01EF520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0D69A5F-FA2F-4121-B5CA-B65819D31822}" type="doc">
      <dgm:prSet loTypeId="urn:microsoft.com/office/officeart/2005/8/layout/hList7" loCatId="list" qsTypeId="urn:microsoft.com/office/officeart/2005/8/quickstyle/simple1" qsCatId="simple" csTypeId="urn:microsoft.com/office/officeart/2005/8/colors/colorful3" csCatId="colorful" phldr="1"/>
      <dgm:spPr/>
      <dgm:t>
        <a:bodyPr/>
        <a:lstStyle/>
        <a:p>
          <a:endParaRPr lang="en-US"/>
        </a:p>
      </dgm:t>
    </dgm:pt>
    <dgm:pt modelId="{CA54B191-DF01-4BBD-91E3-8755CBDB5CB1}">
      <dgm:prSet/>
      <dgm:spPr/>
      <dgm:t>
        <a:bodyPr/>
        <a:lstStyle/>
        <a:p>
          <a:pPr rtl="0"/>
          <a:r>
            <a:rPr lang="en-US" dirty="0" smtClean="0"/>
            <a:t>Frequent Relocations/Moves</a:t>
          </a:r>
          <a:endParaRPr lang="en-US" dirty="0"/>
        </a:p>
      </dgm:t>
    </dgm:pt>
    <dgm:pt modelId="{927C881F-AD6E-46FF-9D1C-ED9F3B58ABBB}" type="parTrans" cxnId="{97A667D9-4036-436E-ADBF-4797B644D080}">
      <dgm:prSet/>
      <dgm:spPr/>
      <dgm:t>
        <a:bodyPr/>
        <a:lstStyle/>
        <a:p>
          <a:endParaRPr lang="en-US"/>
        </a:p>
      </dgm:t>
    </dgm:pt>
    <dgm:pt modelId="{668A3FC7-D355-49A3-92F1-7096CCBF427C}" type="sibTrans" cxnId="{97A667D9-4036-436E-ADBF-4797B644D080}">
      <dgm:prSet/>
      <dgm:spPr/>
      <dgm:t>
        <a:bodyPr/>
        <a:lstStyle/>
        <a:p>
          <a:endParaRPr lang="en-US"/>
        </a:p>
      </dgm:t>
    </dgm:pt>
    <dgm:pt modelId="{D191F7C2-2881-4F41-B7C1-9726732DE93E}">
      <dgm:prSet/>
      <dgm:spPr/>
      <dgm:t>
        <a:bodyPr/>
        <a:lstStyle/>
        <a:p>
          <a:pPr rtl="0"/>
          <a:r>
            <a:rPr lang="en-US" dirty="0" smtClean="0"/>
            <a:t>Friends: Losses and Gains</a:t>
          </a:r>
          <a:endParaRPr lang="en-US" dirty="0"/>
        </a:p>
      </dgm:t>
    </dgm:pt>
    <dgm:pt modelId="{CF2F52BC-9B78-43C1-8261-D0D275EFBFDA}" type="parTrans" cxnId="{CBD1568F-2193-49E7-A2DD-04588F3663FE}">
      <dgm:prSet/>
      <dgm:spPr/>
      <dgm:t>
        <a:bodyPr/>
        <a:lstStyle/>
        <a:p>
          <a:endParaRPr lang="en-US"/>
        </a:p>
      </dgm:t>
    </dgm:pt>
    <dgm:pt modelId="{2A236F9E-47D7-4777-834C-BC61EDF5DA41}" type="sibTrans" cxnId="{CBD1568F-2193-49E7-A2DD-04588F3663FE}">
      <dgm:prSet/>
      <dgm:spPr/>
      <dgm:t>
        <a:bodyPr/>
        <a:lstStyle/>
        <a:p>
          <a:endParaRPr lang="en-US"/>
        </a:p>
      </dgm:t>
    </dgm:pt>
    <dgm:pt modelId="{B2E5F841-2E0A-4545-8744-9A32053AAC6C}">
      <dgm:prSet/>
      <dgm:spPr/>
      <dgm:t>
        <a:bodyPr/>
        <a:lstStyle/>
        <a:p>
          <a:pPr rtl="0"/>
          <a:r>
            <a:rPr lang="en-US" dirty="0" smtClean="0"/>
            <a:t>Separations from Military Parent</a:t>
          </a:r>
          <a:endParaRPr lang="en-US" dirty="0"/>
        </a:p>
      </dgm:t>
    </dgm:pt>
    <dgm:pt modelId="{909AC145-32E2-4BDD-A6C1-5CF4249777A5}" type="parTrans" cxnId="{93AFF9E5-1474-42AD-AD0F-2485F500DDC8}">
      <dgm:prSet/>
      <dgm:spPr/>
      <dgm:t>
        <a:bodyPr/>
        <a:lstStyle/>
        <a:p>
          <a:endParaRPr lang="en-US"/>
        </a:p>
      </dgm:t>
    </dgm:pt>
    <dgm:pt modelId="{9413F3FD-AE80-4B57-8DE1-E91AFE158E3F}" type="sibTrans" cxnId="{93AFF9E5-1474-42AD-AD0F-2485F500DDC8}">
      <dgm:prSet/>
      <dgm:spPr/>
      <dgm:t>
        <a:bodyPr/>
        <a:lstStyle/>
        <a:p>
          <a:endParaRPr lang="en-US"/>
        </a:p>
      </dgm:t>
    </dgm:pt>
    <dgm:pt modelId="{47C23F45-8547-4515-B856-6D878A5F9DC5}">
      <dgm:prSet/>
      <dgm:spPr/>
      <dgm:t>
        <a:bodyPr/>
        <a:lstStyle/>
        <a:p>
          <a:pPr rtl="0"/>
          <a:r>
            <a:rPr lang="en-US" dirty="0" smtClean="0"/>
            <a:t>Fears about Deployments/ Death</a:t>
          </a:r>
          <a:endParaRPr lang="en-US" dirty="0"/>
        </a:p>
      </dgm:t>
    </dgm:pt>
    <dgm:pt modelId="{382529AA-4F9B-4614-9F92-C2E5A779F5E8}" type="parTrans" cxnId="{ABF66BDA-D491-442F-8C94-F17FAEF6A150}">
      <dgm:prSet/>
      <dgm:spPr/>
      <dgm:t>
        <a:bodyPr/>
        <a:lstStyle/>
        <a:p>
          <a:endParaRPr lang="en-US"/>
        </a:p>
      </dgm:t>
    </dgm:pt>
    <dgm:pt modelId="{395CC6BD-DB44-4BA9-AC94-0C5B9CF8A980}" type="sibTrans" cxnId="{ABF66BDA-D491-442F-8C94-F17FAEF6A150}">
      <dgm:prSet/>
      <dgm:spPr/>
      <dgm:t>
        <a:bodyPr/>
        <a:lstStyle/>
        <a:p>
          <a:endParaRPr lang="en-US"/>
        </a:p>
      </dgm:t>
    </dgm:pt>
    <dgm:pt modelId="{8A9C1E0D-3BF4-4F34-88DA-139B77C998CF}">
      <dgm:prSet/>
      <dgm:spPr/>
      <dgm:t>
        <a:bodyPr/>
        <a:lstStyle/>
        <a:p>
          <a:pPr rtl="0"/>
          <a:r>
            <a:rPr lang="en-US" smtClean="0"/>
            <a:t>Peers who have lost a parent</a:t>
          </a:r>
          <a:endParaRPr lang="en-US"/>
        </a:p>
      </dgm:t>
    </dgm:pt>
    <dgm:pt modelId="{9024D652-FB74-4FBE-A4BF-CD7601482A4E}" type="parTrans" cxnId="{DCC7FF03-2328-4A5B-AECE-87EC8B8DE09A}">
      <dgm:prSet/>
      <dgm:spPr/>
      <dgm:t>
        <a:bodyPr/>
        <a:lstStyle/>
        <a:p>
          <a:endParaRPr lang="en-US"/>
        </a:p>
      </dgm:t>
    </dgm:pt>
    <dgm:pt modelId="{96DB1127-E316-4F27-8BEB-23B50C87731E}" type="sibTrans" cxnId="{DCC7FF03-2328-4A5B-AECE-87EC8B8DE09A}">
      <dgm:prSet/>
      <dgm:spPr/>
      <dgm:t>
        <a:bodyPr/>
        <a:lstStyle/>
        <a:p>
          <a:endParaRPr lang="en-US"/>
        </a:p>
      </dgm:t>
    </dgm:pt>
    <dgm:pt modelId="{7F5DDDD0-6551-4ACE-B57F-19D2FD8C1BAE}">
      <dgm:prSet/>
      <dgm:spPr/>
      <dgm:t>
        <a:bodyPr/>
        <a:lstStyle/>
        <a:p>
          <a:pPr rtl="0"/>
          <a:r>
            <a:rPr lang="en-US" dirty="0" smtClean="0"/>
            <a:t>Coping with Injuries, Changes, Death</a:t>
          </a:r>
          <a:endParaRPr lang="en-US" dirty="0"/>
        </a:p>
      </dgm:t>
    </dgm:pt>
    <dgm:pt modelId="{ABD4AD32-23E4-4E1B-908C-CFCFFEF86C4A}" type="parTrans" cxnId="{62FE7A10-D192-4409-8F36-C183CC2ED086}">
      <dgm:prSet/>
      <dgm:spPr/>
      <dgm:t>
        <a:bodyPr/>
        <a:lstStyle/>
        <a:p>
          <a:endParaRPr lang="en-US"/>
        </a:p>
      </dgm:t>
    </dgm:pt>
    <dgm:pt modelId="{F73476B6-F57F-4FFF-BFA4-9CBDDAC7167C}" type="sibTrans" cxnId="{62FE7A10-D192-4409-8F36-C183CC2ED086}">
      <dgm:prSet/>
      <dgm:spPr/>
      <dgm:t>
        <a:bodyPr/>
        <a:lstStyle/>
        <a:p>
          <a:endParaRPr lang="en-US"/>
        </a:p>
      </dgm:t>
    </dgm:pt>
    <dgm:pt modelId="{AECCE0D5-A265-45F7-8FBA-D8EDD8791873}" type="pres">
      <dgm:prSet presAssocID="{00D69A5F-FA2F-4121-B5CA-B65819D31822}" presName="Name0" presStyleCnt="0">
        <dgm:presLayoutVars>
          <dgm:dir/>
          <dgm:resizeHandles val="exact"/>
        </dgm:presLayoutVars>
      </dgm:prSet>
      <dgm:spPr/>
      <dgm:t>
        <a:bodyPr/>
        <a:lstStyle/>
        <a:p>
          <a:endParaRPr lang="en-US"/>
        </a:p>
      </dgm:t>
    </dgm:pt>
    <dgm:pt modelId="{9F7DA28B-78DF-4352-BA60-B05D4B016619}" type="pres">
      <dgm:prSet presAssocID="{00D69A5F-FA2F-4121-B5CA-B65819D31822}" presName="fgShape" presStyleLbl="fgShp" presStyleIdx="0" presStyleCnt="1"/>
      <dgm:spPr/>
    </dgm:pt>
    <dgm:pt modelId="{076068EC-A876-483A-8A44-33A3FC9F2AF2}" type="pres">
      <dgm:prSet presAssocID="{00D69A5F-FA2F-4121-B5CA-B65819D31822}" presName="linComp" presStyleCnt="0"/>
      <dgm:spPr/>
    </dgm:pt>
    <dgm:pt modelId="{5B5D5B19-F3FF-47A0-8C72-0F982112A258}" type="pres">
      <dgm:prSet presAssocID="{CA54B191-DF01-4BBD-91E3-8755CBDB5CB1}" presName="compNode" presStyleCnt="0"/>
      <dgm:spPr/>
    </dgm:pt>
    <dgm:pt modelId="{3C5FB55A-A5D1-4D68-9885-251BAC6C1F30}" type="pres">
      <dgm:prSet presAssocID="{CA54B191-DF01-4BBD-91E3-8755CBDB5CB1}" presName="bkgdShape" presStyleLbl="node1" presStyleIdx="0" presStyleCnt="6"/>
      <dgm:spPr/>
      <dgm:t>
        <a:bodyPr/>
        <a:lstStyle/>
        <a:p>
          <a:endParaRPr lang="en-US"/>
        </a:p>
      </dgm:t>
    </dgm:pt>
    <dgm:pt modelId="{D3B064FE-854E-4A90-84FA-A0D75AE0A20C}" type="pres">
      <dgm:prSet presAssocID="{CA54B191-DF01-4BBD-91E3-8755CBDB5CB1}" presName="nodeTx" presStyleLbl="node1" presStyleIdx="0" presStyleCnt="6">
        <dgm:presLayoutVars>
          <dgm:bulletEnabled val="1"/>
        </dgm:presLayoutVars>
      </dgm:prSet>
      <dgm:spPr/>
      <dgm:t>
        <a:bodyPr/>
        <a:lstStyle/>
        <a:p>
          <a:endParaRPr lang="en-US"/>
        </a:p>
      </dgm:t>
    </dgm:pt>
    <dgm:pt modelId="{6AAD6287-AD36-4B12-9F43-EAB1714B9B25}" type="pres">
      <dgm:prSet presAssocID="{CA54B191-DF01-4BBD-91E3-8755CBDB5CB1}" presName="invisiNode" presStyleLbl="node1" presStyleIdx="0" presStyleCnt="6"/>
      <dgm:spPr/>
    </dgm:pt>
    <dgm:pt modelId="{55C64257-6304-4FAD-ACF3-6E72B354B88F}" type="pres">
      <dgm:prSet presAssocID="{CA54B191-DF01-4BBD-91E3-8755CBDB5CB1}"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pt>
    <dgm:pt modelId="{4414027E-69DE-4229-9868-C8E2DC816310}" type="pres">
      <dgm:prSet presAssocID="{668A3FC7-D355-49A3-92F1-7096CCBF427C}" presName="sibTrans" presStyleLbl="sibTrans2D1" presStyleIdx="0" presStyleCnt="0"/>
      <dgm:spPr/>
      <dgm:t>
        <a:bodyPr/>
        <a:lstStyle/>
        <a:p>
          <a:endParaRPr lang="en-US"/>
        </a:p>
      </dgm:t>
    </dgm:pt>
    <dgm:pt modelId="{299E3D9B-185C-49CF-A3A0-00C25CC8473B}" type="pres">
      <dgm:prSet presAssocID="{D191F7C2-2881-4F41-B7C1-9726732DE93E}" presName="compNode" presStyleCnt="0"/>
      <dgm:spPr/>
    </dgm:pt>
    <dgm:pt modelId="{AFC43B41-2886-4DD6-856C-98DC38B2E159}" type="pres">
      <dgm:prSet presAssocID="{D191F7C2-2881-4F41-B7C1-9726732DE93E}" presName="bkgdShape" presStyleLbl="node1" presStyleIdx="1" presStyleCnt="6"/>
      <dgm:spPr/>
      <dgm:t>
        <a:bodyPr/>
        <a:lstStyle/>
        <a:p>
          <a:endParaRPr lang="en-US"/>
        </a:p>
      </dgm:t>
    </dgm:pt>
    <dgm:pt modelId="{CF484672-FE72-4E74-AD35-579A92185402}" type="pres">
      <dgm:prSet presAssocID="{D191F7C2-2881-4F41-B7C1-9726732DE93E}" presName="nodeTx" presStyleLbl="node1" presStyleIdx="1" presStyleCnt="6">
        <dgm:presLayoutVars>
          <dgm:bulletEnabled val="1"/>
        </dgm:presLayoutVars>
      </dgm:prSet>
      <dgm:spPr/>
      <dgm:t>
        <a:bodyPr/>
        <a:lstStyle/>
        <a:p>
          <a:endParaRPr lang="en-US"/>
        </a:p>
      </dgm:t>
    </dgm:pt>
    <dgm:pt modelId="{C1F770A0-F93E-41C0-B075-08B6620C1CDF}" type="pres">
      <dgm:prSet presAssocID="{D191F7C2-2881-4F41-B7C1-9726732DE93E}" presName="invisiNode" presStyleLbl="node1" presStyleIdx="1" presStyleCnt="6"/>
      <dgm:spPr/>
    </dgm:pt>
    <dgm:pt modelId="{C9E1D420-4EFA-4422-A0A5-1A546926BD8A}" type="pres">
      <dgm:prSet presAssocID="{D191F7C2-2881-4F41-B7C1-9726732DE93E}"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pt>
    <dgm:pt modelId="{DFD9014C-025D-40FD-B011-DA3E6DAC20CD}" type="pres">
      <dgm:prSet presAssocID="{2A236F9E-47D7-4777-834C-BC61EDF5DA41}" presName="sibTrans" presStyleLbl="sibTrans2D1" presStyleIdx="0" presStyleCnt="0"/>
      <dgm:spPr/>
      <dgm:t>
        <a:bodyPr/>
        <a:lstStyle/>
        <a:p>
          <a:endParaRPr lang="en-US"/>
        </a:p>
      </dgm:t>
    </dgm:pt>
    <dgm:pt modelId="{A3759530-9501-4D94-AF96-0FA35C744900}" type="pres">
      <dgm:prSet presAssocID="{B2E5F841-2E0A-4545-8744-9A32053AAC6C}" presName="compNode" presStyleCnt="0"/>
      <dgm:spPr/>
    </dgm:pt>
    <dgm:pt modelId="{A8F90C80-86B3-4413-8D66-A04180AA5294}" type="pres">
      <dgm:prSet presAssocID="{B2E5F841-2E0A-4545-8744-9A32053AAC6C}" presName="bkgdShape" presStyleLbl="node1" presStyleIdx="2" presStyleCnt="6"/>
      <dgm:spPr/>
      <dgm:t>
        <a:bodyPr/>
        <a:lstStyle/>
        <a:p>
          <a:endParaRPr lang="en-US"/>
        </a:p>
      </dgm:t>
    </dgm:pt>
    <dgm:pt modelId="{60FC1BDB-07BA-4A9F-91D1-64C37BEC1B16}" type="pres">
      <dgm:prSet presAssocID="{B2E5F841-2E0A-4545-8744-9A32053AAC6C}" presName="nodeTx" presStyleLbl="node1" presStyleIdx="2" presStyleCnt="6">
        <dgm:presLayoutVars>
          <dgm:bulletEnabled val="1"/>
        </dgm:presLayoutVars>
      </dgm:prSet>
      <dgm:spPr/>
      <dgm:t>
        <a:bodyPr/>
        <a:lstStyle/>
        <a:p>
          <a:endParaRPr lang="en-US"/>
        </a:p>
      </dgm:t>
    </dgm:pt>
    <dgm:pt modelId="{16BBA3AA-31B6-4A8F-BE1E-8320E0D55E7D}" type="pres">
      <dgm:prSet presAssocID="{B2E5F841-2E0A-4545-8744-9A32053AAC6C}" presName="invisiNode" presStyleLbl="node1" presStyleIdx="2" presStyleCnt="6"/>
      <dgm:spPr/>
    </dgm:pt>
    <dgm:pt modelId="{46F49EE1-AC85-4BAA-A64C-A26DC2FDB16D}" type="pres">
      <dgm:prSet presAssocID="{B2E5F841-2E0A-4545-8744-9A32053AAC6C}"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37000" r="-37000"/>
          </a:stretch>
        </a:blipFill>
      </dgm:spPr>
    </dgm:pt>
    <dgm:pt modelId="{46192A53-800D-4755-ABEC-63019105EFED}" type="pres">
      <dgm:prSet presAssocID="{9413F3FD-AE80-4B57-8DE1-E91AFE158E3F}" presName="sibTrans" presStyleLbl="sibTrans2D1" presStyleIdx="0" presStyleCnt="0"/>
      <dgm:spPr/>
      <dgm:t>
        <a:bodyPr/>
        <a:lstStyle/>
        <a:p>
          <a:endParaRPr lang="en-US"/>
        </a:p>
      </dgm:t>
    </dgm:pt>
    <dgm:pt modelId="{13345CDD-10A9-4A41-A5DD-C6D22E04CFE8}" type="pres">
      <dgm:prSet presAssocID="{47C23F45-8547-4515-B856-6D878A5F9DC5}" presName="compNode" presStyleCnt="0"/>
      <dgm:spPr/>
    </dgm:pt>
    <dgm:pt modelId="{9CEF79C4-591B-4B8D-8CBA-7C881BFD762D}" type="pres">
      <dgm:prSet presAssocID="{47C23F45-8547-4515-B856-6D878A5F9DC5}" presName="bkgdShape" presStyleLbl="node1" presStyleIdx="3" presStyleCnt="6"/>
      <dgm:spPr/>
      <dgm:t>
        <a:bodyPr/>
        <a:lstStyle/>
        <a:p>
          <a:endParaRPr lang="en-US"/>
        </a:p>
      </dgm:t>
    </dgm:pt>
    <dgm:pt modelId="{8B1E6EA0-6DA0-4608-9034-DCE53DCE81D0}" type="pres">
      <dgm:prSet presAssocID="{47C23F45-8547-4515-B856-6D878A5F9DC5}" presName="nodeTx" presStyleLbl="node1" presStyleIdx="3" presStyleCnt="6">
        <dgm:presLayoutVars>
          <dgm:bulletEnabled val="1"/>
        </dgm:presLayoutVars>
      </dgm:prSet>
      <dgm:spPr/>
      <dgm:t>
        <a:bodyPr/>
        <a:lstStyle/>
        <a:p>
          <a:endParaRPr lang="en-US"/>
        </a:p>
      </dgm:t>
    </dgm:pt>
    <dgm:pt modelId="{D9B98B4C-1DA7-429D-9E85-A0AA60730C88}" type="pres">
      <dgm:prSet presAssocID="{47C23F45-8547-4515-B856-6D878A5F9DC5}" presName="invisiNode" presStyleLbl="node1" presStyleIdx="3" presStyleCnt="6"/>
      <dgm:spPr/>
    </dgm:pt>
    <dgm:pt modelId="{73A52197-98CE-4F30-AC80-83CBCFA2D16C}" type="pres">
      <dgm:prSet presAssocID="{47C23F45-8547-4515-B856-6D878A5F9DC5}"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33000" r="-33000"/>
          </a:stretch>
        </a:blipFill>
      </dgm:spPr>
    </dgm:pt>
    <dgm:pt modelId="{36027729-9C86-48ED-A4D4-6693A508E8E4}" type="pres">
      <dgm:prSet presAssocID="{395CC6BD-DB44-4BA9-AC94-0C5B9CF8A980}" presName="sibTrans" presStyleLbl="sibTrans2D1" presStyleIdx="0" presStyleCnt="0"/>
      <dgm:spPr/>
      <dgm:t>
        <a:bodyPr/>
        <a:lstStyle/>
        <a:p>
          <a:endParaRPr lang="en-US"/>
        </a:p>
      </dgm:t>
    </dgm:pt>
    <dgm:pt modelId="{17D745C8-0FFB-42F4-8A40-F54FC5A468F8}" type="pres">
      <dgm:prSet presAssocID="{8A9C1E0D-3BF4-4F34-88DA-139B77C998CF}" presName="compNode" presStyleCnt="0"/>
      <dgm:spPr/>
    </dgm:pt>
    <dgm:pt modelId="{C84A1F6F-B99A-4228-8B29-2C6C8E8CC2FF}" type="pres">
      <dgm:prSet presAssocID="{8A9C1E0D-3BF4-4F34-88DA-139B77C998CF}" presName="bkgdShape" presStyleLbl="node1" presStyleIdx="4" presStyleCnt="6"/>
      <dgm:spPr/>
      <dgm:t>
        <a:bodyPr/>
        <a:lstStyle/>
        <a:p>
          <a:endParaRPr lang="en-US"/>
        </a:p>
      </dgm:t>
    </dgm:pt>
    <dgm:pt modelId="{DF48A1F3-92F7-45B1-9567-1C0A48BB4912}" type="pres">
      <dgm:prSet presAssocID="{8A9C1E0D-3BF4-4F34-88DA-139B77C998CF}" presName="nodeTx" presStyleLbl="node1" presStyleIdx="4" presStyleCnt="6">
        <dgm:presLayoutVars>
          <dgm:bulletEnabled val="1"/>
        </dgm:presLayoutVars>
      </dgm:prSet>
      <dgm:spPr/>
      <dgm:t>
        <a:bodyPr/>
        <a:lstStyle/>
        <a:p>
          <a:endParaRPr lang="en-US"/>
        </a:p>
      </dgm:t>
    </dgm:pt>
    <dgm:pt modelId="{A805BC78-37D2-4278-A049-4B1DAE8DD0D9}" type="pres">
      <dgm:prSet presAssocID="{8A9C1E0D-3BF4-4F34-88DA-139B77C998CF}" presName="invisiNode" presStyleLbl="node1" presStyleIdx="4" presStyleCnt="6"/>
      <dgm:spPr/>
    </dgm:pt>
    <dgm:pt modelId="{A5BD4BA7-64DC-48B7-9090-58C57F8F930E}" type="pres">
      <dgm:prSet presAssocID="{8A9C1E0D-3BF4-4F34-88DA-139B77C998CF}"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49000" r="-49000"/>
          </a:stretch>
        </a:blipFill>
      </dgm:spPr>
    </dgm:pt>
    <dgm:pt modelId="{21826DBE-1666-4BA6-A74B-6A73BC7DA572}" type="pres">
      <dgm:prSet presAssocID="{96DB1127-E316-4F27-8BEB-23B50C87731E}" presName="sibTrans" presStyleLbl="sibTrans2D1" presStyleIdx="0" presStyleCnt="0"/>
      <dgm:spPr/>
      <dgm:t>
        <a:bodyPr/>
        <a:lstStyle/>
        <a:p>
          <a:endParaRPr lang="en-US"/>
        </a:p>
      </dgm:t>
    </dgm:pt>
    <dgm:pt modelId="{D5566100-81E2-43B9-B627-BA5DB4312028}" type="pres">
      <dgm:prSet presAssocID="{7F5DDDD0-6551-4ACE-B57F-19D2FD8C1BAE}" presName="compNode" presStyleCnt="0"/>
      <dgm:spPr/>
    </dgm:pt>
    <dgm:pt modelId="{8FCCF35F-50D6-4BF3-AA55-DCCED93DE2B8}" type="pres">
      <dgm:prSet presAssocID="{7F5DDDD0-6551-4ACE-B57F-19D2FD8C1BAE}" presName="bkgdShape" presStyleLbl="node1" presStyleIdx="5" presStyleCnt="6"/>
      <dgm:spPr/>
      <dgm:t>
        <a:bodyPr/>
        <a:lstStyle/>
        <a:p>
          <a:endParaRPr lang="en-US"/>
        </a:p>
      </dgm:t>
    </dgm:pt>
    <dgm:pt modelId="{0FC73B38-4CBE-439C-8B7B-03BC0AFD6548}" type="pres">
      <dgm:prSet presAssocID="{7F5DDDD0-6551-4ACE-B57F-19D2FD8C1BAE}" presName="nodeTx" presStyleLbl="node1" presStyleIdx="5" presStyleCnt="6">
        <dgm:presLayoutVars>
          <dgm:bulletEnabled val="1"/>
        </dgm:presLayoutVars>
      </dgm:prSet>
      <dgm:spPr/>
      <dgm:t>
        <a:bodyPr/>
        <a:lstStyle/>
        <a:p>
          <a:endParaRPr lang="en-US"/>
        </a:p>
      </dgm:t>
    </dgm:pt>
    <dgm:pt modelId="{2EA86EEC-0081-4EFE-ABE7-C2ADA77D52CB}" type="pres">
      <dgm:prSet presAssocID="{7F5DDDD0-6551-4ACE-B57F-19D2FD8C1BAE}" presName="invisiNode" presStyleLbl="node1" presStyleIdx="5" presStyleCnt="6"/>
      <dgm:spPr/>
    </dgm:pt>
    <dgm:pt modelId="{798D7BDD-EA2B-476F-BA87-80DF943E6649}" type="pres">
      <dgm:prSet presAssocID="{7F5DDDD0-6551-4ACE-B57F-19D2FD8C1BAE}"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33000" r="-33000"/>
          </a:stretch>
        </a:blipFill>
      </dgm:spPr>
    </dgm:pt>
  </dgm:ptLst>
  <dgm:cxnLst>
    <dgm:cxn modelId="{7812A74A-A0B1-4A95-AD8B-78241C736E7F}" type="presOf" srcId="{8A9C1E0D-3BF4-4F34-88DA-139B77C998CF}" destId="{C84A1F6F-B99A-4228-8B29-2C6C8E8CC2FF}" srcOrd="0" destOrd="0" presId="urn:microsoft.com/office/officeart/2005/8/layout/hList7"/>
    <dgm:cxn modelId="{1F3E4FB5-A6D1-4411-84E8-B9DC536093EA}" type="presOf" srcId="{96DB1127-E316-4F27-8BEB-23B50C87731E}" destId="{21826DBE-1666-4BA6-A74B-6A73BC7DA572}" srcOrd="0" destOrd="0" presId="urn:microsoft.com/office/officeart/2005/8/layout/hList7"/>
    <dgm:cxn modelId="{F443902D-C670-4B03-8422-5256ADF07CAD}" type="presOf" srcId="{D191F7C2-2881-4F41-B7C1-9726732DE93E}" destId="{CF484672-FE72-4E74-AD35-579A92185402}" srcOrd="1" destOrd="0" presId="urn:microsoft.com/office/officeart/2005/8/layout/hList7"/>
    <dgm:cxn modelId="{004CDAC0-8DEC-495E-AC9E-8C50F2CEA1CA}" type="presOf" srcId="{395CC6BD-DB44-4BA9-AC94-0C5B9CF8A980}" destId="{36027729-9C86-48ED-A4D4-6693A508E8E4}" srcOrd="0" destOrd="0" presId="urn:microsoft.com/office/officeart/2005/8/layout/hList7"/>
    <dgm:cxn modelId="{D7421B5E-5992-4CCE-845B-AAF7B6E636EE}" type="presOf" srcId="{D191F7C2-2881-4F41-B7C1-9726732DE93E}" destId="{AFC43B41-2886-4DD6-856C-98DC38B2E159}" srcOrd="0" destOrd="0" presId="urn:microsoft.com/office/officeart/2005/8/layout/hList7"/>
    <dgm:cxn modelId="{399768B9-FA3C-4A28-B8B9-01968066AC89}" type="presOf" srcId="{8A9C1E0D-3BF4-4F34-88DA-139B77C998CF}" destId="{DF48A1F3-92F7-45B1-9567-1C0A48BB4912}" srcOrd="1" destOrd="0" presId="urn:microsoft.com/office/officeart/2005/8/layout/hList7"/>
    <dgm:cxn modelId="{569313B1-B10B-4C9F-9B1C-B6036E4B9B94}" type="presOf" srcId="{2A236F9E-47D7-4777-834C-BC61EDF5DA41}" destId="{DFD9014C-025D-40FD-B011-DA3E6DAC20CD}" srcOrd="0" destOrd="0" presId="urn:microsoft.com/office/officeart/2005/8/layout/hList7"/>
    <dgm:cxn modelId="{D6A81260-91A0-4529-9028-38AA13BC58B8}" type="presOf" srcId="{B2E5F841-2E0A-4545-8744-9A32053AAC6C}" destId="{60FC1BDB-07BA-4A9F-91D1-64C37BEC1B16}" srcOrd="1" destOrd="0" presId="urn:microsoft.com/office/officeart/2005/8/layout/hList7"/>
    <dgm:cxn modelId="{DD080B16-7D93-447C-A542-7AA610EF789C}" type="presOf" srcId="{00D69A5F-FA2F-4121-B5CA-B65819D31822}" destId="{AECCE0D5-A265-45F7-8FBA-D8EDD8791873}" srcOrd="0" destOrd="0" presId="urn:microsoft.com/office/officeart/2005/8/layout/hList7"/>
    <dgm:cxn modelId="{ABF66BDA-D491-442F-8C94-F17FAEF6A150}" srcId="{00D69A5F-FA2F-4121-B5CA-B65819D31822}" destId="{47C23F45-8547-4515-B856-6D878A5F9DC5}" srcOrd="3" destOrd="0" parTransId="{382529AA-4F9B-4614-9F92-C2E5A779F5E8}" sibTransId="{395CC6BD-DB44-4BA9-AC94-0C5B9CF8A980}"/>
    <dgm:cxn modelId="{97A667D9-4036-436E-ADBF-4797B644D080}" srcId="{00D69A5F-FA2F-4121-B5CA-B65819D31822}" destId="{CA54B191-DF01-4BBD-91E3-8755CBDB5CB1}" srcOrd="0" destOrd="0" parTransId="{927C881F-AD6E-46FF-9D1C-ED9F3B58ABBB}" sibTransId="{668A3FC7-D355-49A3-92F1-7096CCBF427C}"/>
    <dgm:cxn modelId="{D2C6BAA2-EC2B-4091-956D-946FA0E8966A}" type="presOf" srcId="{668A3FC7-D355-49A3-92F1-7096CCBF427C}" destId="{4414027E-69DE-4229-9868-C8E2DC816310}" srcOrd="0" destOrd="0" presId="urn:microsoft.com/office/officeart/2005/8/layout/hList7"/>
    <dgm:cxn modelId="{A4DE99AB-9096-4961-99C2-214AD34FF0CE}" type="presOf" srcId="{9413F3FD-AE80-4B57-8DE1-E91AFE158E3F}" destId="{46192A53-800D-4755-ABEC-63019105EFED}" srcOrd="0" destOrd="0" presId="urn:microsoft.com/office/officeart/2005/8/layout/hList7"/>
    <dgm:cxn modelId="{2C711B1A-B6FF-431A-90C8-FEFC106C326C}" type="presOf" srcId="{47C23F45-8547-4515-B856-6D878A5F9DC5}" destId="{9CEF79C4-591B-4B8D-8CBA-7C881BFD762D}" srcOrd="0" destOrd="0" presId="urn:microsoft.com/office/officeart/2005/8/layout/hList7"/>
    <dgm:cxn modelId="{93AFF9E5-1474-42AD-AD0F-2485F500DDC8}" srcId="{00D69A5F-FA2F-4121-B5CA-B65819D31822}" destId="{B2E5F841-2E0A-4545-8744-9A32053AAC6C}" srcOrd="2" destOrd="0" parTransId="{909AC145-32E2-4BDD-A6C1-5CF4249777A5}" sibTransId="{9413F3FD-AE80-4B57-8DE1-E91AFE158E3F}"/>
    <dgm:cxn modelId="{3D22BE0F-E32A-4E41-89E1-93A8173C4C5A}" type="presOf" srcId="{CA54B191-DF01-4BBD-91E3-8755CBDB5CB1}" destId="{3C5FB55A-A5D1-4D68-9885-251BAC6C1F30}" srcOrd="0" destOrd="0" presId="urn:microsoft.com/office/officeart/2005/8/layout/hList7"/>
    <dgm:cxn modelId="{CBD1568F-2193-49E7-A2DD-04588F3663FE}" srcId="{00D69A5F-FA2F-4121-B5CA-B65819D31822}" destId="{D191F7C2-2881-4F41-B7C1-9726732DE93E}" srcOrd="1" destOrd="0" parTransId="{CF2F52BC-9B78-43C1-8261-D0D275EFBFDA}" sibTransId="{2A236F9E-47D7-4777-834C-BC61EDF5DA41}"/>
    <dgm:cxn modelId="{41B5A3DF-E455-48B9-9E98-3E254B207255}" type="presOf" srcId="{7F5DDDD0-6551-4ACE-B57F-19D2FD8C1BAE}" destId="{8FCCF35F-50D6-4BF3-AA55-DCCED93DE2B8}" srcOrd="0" destOrd="0" presId="urn:microsoft.com/office/officeart/2005/8/layout/hList7"/>
    <dgm:cxn modelId="{A574469E-83B1-47A2-84BA-2A8DAB175310}" type="presOf" srcId="{7F5DDDD0-6551-4ACE-B57F-19D2FD8C1BAE}" destId="{0FC73B38-4CBE-439C-8B7B-03BC0AFD6548}" srcOrd="1" destOrd="0" presId="urn:microsoft.com/office/officeart/2005/8/layout/hList7"/>
    <dgm:cxn modelId="{021A2795-2656-4FAC-972D-3FA3673E771B}" type="presOf" srcId="{B2E5F841-2E0A-4545-8744-9A32053AAC6C}" destId="{A8F90C80-86B3-4413-8D66-A04180AA5294}" srcOrd="0" destOrd="0" presId="urn:microsoft.com/office/officeart/2005/8/layout/hList7"/>
    <dgm:cxn modelId="{DCC7FF03-2328-4A5B-AECE-87EC8B8DE09A}" srcId="{00D69A5F-FA2F-4121-B5CA-B65819D31822}" destId="{8A9C1E0D-3BF4-4F34-88DA-139B77C998CF}" srcOrd="4" destOrd="0" parTransId="{9024D652-FB74-4FBE-A4BF-CD7601482A4E}" sibTransId="{96DB1127-E316-4F27-8BEB-23B50C87731E}"/>
    <dgm:cxn modelId="{62FE7A10-D192-4409-8F36-C183CC2ED086}" srcId="{00D69A5F-FA2F-4121-B5CA-B65819D31822}" destId="{7F5DDDD0-6551-4ACE-B57F-19D2FD8C1BAE}" srcOrd="5" destOrd="0" parTransId="{ABD4AD32-23E4-4E1B-908C-CFCFFEF86C4A}" sibTransId="{F73476B6-F57F-4FFF-BFA4-9CBDDAC7167C}"/>
    <dgm:cxn modelId="{F783E19C-4A58-4511-A2DF-B4F9254EE05D}" type="presOf" srcId="{CA54B191-DF01-4BBD-91E3-8755CBDB5CB1}" destId="{D3B064FE-854E-4A90-84FA-A0D75AE0A20C}" srcOrd="1" destOrd="0" presId="urn:microsoft.com/office/officeart/2005/8/layout/hList7"/>
    <dgm:cxn modelId="{76496A40-38DF-4F01-B68A-DF93A8DDFB59}" type="presOf" srcId="{47C23F45-8547-4515-B856-6D878A5F9DC5}" destId="{8B1E6EA0-6DA0-4608-9034-DCE53DCE81D0}" srcOrd="1" destOrd="0" presId="urn:microsoft.com/office/officeart/2005/8/layout/hList7"/>
    <dgm:cxn modelId="{B511A027-103A-4687-956E-78D6E71B624C}" type="presParOf" srcId="{AECCE0D5-A265-45F7-8FBA-D8EDD8791873}" destId="{9F7DA28B-78DF-4352-BA60-B05D4B016619}" srcOrd="0" destOrd="0" presId="urn:microsoft.com/office/officeart/2005/8/layout/hList7"/>
    <dgm:cxn modelId="{84C20C33-98EB-4B3B-9464-59CBDF37BF9F}" type="presParOf" srcId="{AECCE0D5-A265-45F7-8FBA-D8EDD8791873}" destId="{076068EC-A876-483A-8A44-33A3FC9F2AF2}" srcOrd="1" destOrd="0" presId="urn:microsoft.com/office/officeart/2005/8/layout/hList7"/>
    <dgm:cxn modelId="{C326969C-428C-4B62-9828-A4C49DD043A0}" type="presParOf" srcId="{076068EC-A876-483A-8A44-33A3FC9F2AF2}" destId="{5B5D5B19-F3FF-47A0-8C72-0F982112A258}" srcOrd="0" destOrd="0" presId="urn:microsoft.com/office/officeart/2005/8/layout/hList7"/>
    <dgm:cxn modelId="{C3E593D0-84A4-4E93-9109-457DD8B85B4F}" type="presParOf" srcId="{5B5D5B19-F3FF-47A0-8C72-0F982112A258}" destId="{3C5FB55A-A5D1-4D68-9885-251BAC6C1F30}" srcOrd="0" destOrd="0" presId="urn:microsoft.com/office/officeart/2005/8/layout/hList7"/>
    <dgm:cxn modelId="{AD89C96B-C8AC-4D87-A1D1-1AC3A287FB34}" type="presParOf" srcId="{5B5D5B19-F3FF-47A0-8C72-0F982112A258}" destId="{D3B064FE-854E-4A90-84FA-A0D75AE0A20C}" srcOrd="1" destOrd="0" presId="urn:microsoft.com/office/officeart/2005/8/layout/hList7"/>
    <dgm:cxn modelId="{54E051F3-68EF-44F3-A9C7-824FDB0B480D}" type="presParOf" srcId="{5B5D5B19-F3FF-47A0-8C72-0F982112A258}" destId="{6AAD6287-AD36-4B12-9F43-EAB1714B9B25}" srcOrd="2" destOrd="0" presId="urn:microsoft.com/office/officeart/2005/8/layout/hList7"/>
    <dgm:cxn modelId="{32C7F57A-B2F1-4F37-8DD8-7E062AD5F7F5}" type="presParOf" srcId="{5B5D5B19-F3FF-47A0-8C72-0F982112A258}" destId="{55C64257-6304-4FAD-ACF3-6E72B354B88F}" srcOrd="3" destOrd="0" presId="urn:microsoft.com/office/officeart/2005/8/layout/hList7"/>
    <dgm:cxn modelId="{11F30F60-218F-462D-AB0B-1941AE4BF538}" type="presParOf" srcId="{076068EC-A876-483A-8A44-33A3FC9F2AF2}" destId="{4414027E-69DE-4229-9868-C8E2DC816310}" srcOrd="1" destOrd="0" presId="urn:microsoft.com/office/officeart/2005/8/layout/hList7"/>
    <dgm:cxn modelId="{30BC8ECE-6C6D-4CEA-BFA0-161110737844}" type="presParOf" srcId="{076068EC-A876-483A-8A44-33A3FC9F2AF2}" destId="{299E3D9B-185C-49CF-A3A0-00C25CC8473B}" srcOrd="2" destOrd="0" presId="urn:microsoft.com/office/officeart/2005/8/layout/hList7"/>
    <dgm:cxn modelId="{E08A99D6-F84D-49EB-9C1C-9A658E5C33FC}" type="presParOf" srcId="{299E3D9B-185C-49CF-A3A0-00C25CC8473B}" destId="{AFC43B41-2886-4DD6-856C-98DC38B2E159}" srcOrd="0" destOrd="0" presId="urn:microsoft.com/office/officeart/2005/8/layout/hList7"/>
    <dgm:cxn modelId="{110B3F85-CB02-42ED-B659-76351B8B30AC}" type="presParOf" srcId="{299E3D9B-185C-49CF-A3A0-00C25CC8473B}" destId="{CF484672-FE72-4E74-AD35-579A92185402}" srcOrd="1" destOrd="0" presId="urn:microsoft.com/office/officeart/2005/8/layout/hList7"/>
    <dgm:cxn modelId="{40212A0A-BFA8-4498-90B3-B41443AA84A1}" type="presParOf" srcId="{299E3D9B-185C-49CF-A3A0-00C25CC8473B}" destId="{C1F770A0-F93E-41C0-B075-08B6620C1CDF}" srcOrd="2" destOrd="0" presId="urn:microsoft.com/office/officeart/2005/8/layout/hList7"/>
    <dgm:cxn modelId="{857D114D-C761-411A-BE82-747A59AA25E6}" type="presParOf" srcId="{299E3D9B-185C-49CF-A3A0-00C25CC8473B}" destId="{C9E1D420-4EFA-4422-A0A5-1A546926BD8A}" srcOrd="3" destOrd="0" presId="urn:microsoft.com/office/officeart/2005/8/layout/hList7"/>
    <dgm:cxn modelId="{B7ECA8A8-1B5F-4EE9-88D8-5A0163BB08EE}" type="presParOf" srcId="{076068EC-A876-483A-8A44-33A3FC9F2AF2}" destId="{DFD9014C-025D-40FD-B011-DA3E6DAC20CD}" srcOrd="3" destOrd="0" presId="urn:microsoft.com/office/officeart/2005/8/layout/hList7"/>
    <dgm:cxn modelId="{D90F2847-4953-45C0-94D8-0CE0D86F11C8}" type="presParOf" srcId="{076068EC-A876-483A-8A44-33A3FC9F2AF2}" destId="{A3759530-9501-4D94-AF96-0FA35C744900}" srcOrd="4" destOrd="0" presId="urn:microsoft.com/office/officeart/2005/8/layout/hList7"/>
    <dgm:cxn modelId="{243E6174-5170-4905-90A1-0C32F2AF1F22}" type="presParOf" srcId="{A3759530-9501-4D94-AF96-0FA35C744900}" destId="{A8F90C80-86B3-4413-8D66-A04180AA5294}" srcOrd="0" destOrd="0" presId="urn:microsoft.com/office/officeart/2005/8/layout/hList7"/>
    <dgm:cxn modelId="{82427C98-1C80-461D-B276-71E323F1C55A}" type="presParOf" srcId="{A3759530-9501-4D94-AF96-0FA35C744900}" destId="{60FC1BDB-07BA-4A9F-91D1-64C37BEC1B16}" srcOrd="1" destOrd="0" presId="urn:microsoft.com/office/officeart/2005/8/layout/hList7"/>
    <dgm:cxn modelId="{EE4A89A7-6796-4F0A-96AA-533CF23E3535}" type="presParOf" srcId="{A3759530-9501-4D94-AF96-0FA35C744900}" destId="{16BBA3AA-31B6-4A8F-BE1E-8320E0D55E7D}" srcOrd="2" destOrd="0" presId="urn:microsoft.com/office/officeart/2005/8/layout/hList7"/>
    <dgm:cxn modelId="{DB75F7B3-96BB-4501-A41F-3EA03F67FBBB}" type="presParOf" srcId="{A3759530-9501-4D94-AF96-0FA35C744900}" destId="{46F49EE1-AC85-4BAA-A64C-A26DC2FDB16D}" srcOrd="3" destOrd="0" presId="urn:microsoft.com/office/officeart/2005/8/layout/hList7"/>
    <dgm:cxn modelId="{353F8B03-8833-4093-A133-3152D6E199F0}" type="presParOf" srcId="{076068EC-A876-483A-8A44-33A3FC9F2AF2}" destId="{46192A53-800D-4755-ABEC-63019105EFED}" srcOrd="5" destOrd="0" presId="urn:microsoft.com/office/officeart/2005/8/layout/hList7"/>
    <dgm:cxn modelId="{44DE54B7-C504-45CA-8C72-5CC0365DBF34}" type="presParOf" srcId="{076068EC-A876-483A-8A44-33A3FC9F2AF2}" destId="{13345CDD-10A9-4A41-A5DD-C6D22E04CFE8}" srcOrd="6" destOrd="0" presId="urn:microsoft.com/office/officeart/2005/8/layout/hList7"/>
    <dgm:cxn modelId="{FFD352AE-72AA-4B95-B058-7185BFF5359C}" type="presParOf" srcId="{13345CDD-10A9-4A41-A5DD-C6D22E04CFE8}" destId="{9CEF79C4-591B-4B8D-8CBA-7C881BFD762D}" srcOrd="0" destOrd="0" presId="urn:microsoft.com/office/officeart/2005/8/layout/hList7"/>
    <dgm:cxn modelId="{971EE20A-3CDC-4069-AE68-511DF80CA9C4}" type="presParOf" srcId="{13345CDD-10A9-4A41-A5DD-C6D22E04CFE8}" destId="{8B1E6EA0-6DA0-4608-9034-DCE53DCE81D0}" srcOrd="1" destOrd="0" presId="urn:microsoft.com/office/officeart/2005/8/layout/hList7"/>
    <dgm:cxn modelId="{8710C070-2AE1-4DBE-8C0B-9AF8C1D8BC06}" type="presParOf" srcId="{13345CDD-10A9-4A41-A5DD-C6D22E04CFE8}" destId="{D9B98B4C-1DA7-429D-9E85-A0AA60730C88}" srcOrd="2" destOrd="0" presId="urn:microsoft.com/office/officeart/2005/8/layout/hList7"/>
    <dgm:cxn modelId="{0F3656DE-E511-487A-81A6-38C0FFA9A3C0}" type="presParOf" srcId="{13345CDD-10A9-4A41-A5DD-C6D22E04CFE8}" destId="{73A52197-98CE-4F30-AC80-83CBCFA2D16C}" srcOrd="3" destOrd="0" presId="urn:microsoft.com/office/officeart/2005/8/layout/hList7"/>
    <dgm:cxn modelId="{AB72E5C3-6C3E-42B3-826D-883C36C4ED1B}" type="presParOf" srcId="{076068EC-A876-483A-8A44-33A3FC9F2AF2}" destId="{36027729-9C86-48ED-A4D4-6693A508E8E4}" srcOrd="7" destOrd="0" presId="urn:microsoft.com/office/officeart/2005/8/layout/hList7"/>
    <dgm:cxn modelId="{BC7F400C-0749-4D0F-AEB4-DE16CAB47A0D}" type="presParOf" srcId="{076068EC-A876-483A-8A44-33A3FC9F2AF2}" destId="{17D745C8-0FFB-42F4-8A40-F54FC5A468F8}" srcOrd="8" destOrd="0" presId="urn:microsoft.com/office/officeart/2005/8/layout/hList7"/>
    <dgm:cxn modelId="{41293E6C-AE40-4A9C-99E4-914DBD30F2ED}" type="presParOf" srcId="{17D745C8-0FFB-42F4-8A40-F54FC5A468F8}" destId="{C84A1F6F-B99A-4228-8B29-2C6C8E8CC2FF}" srcOrd="0" destOrd="0" presId="urn:microsoft.com/office/officeart/2005/8/layout/hList7"/>
    <dgm:cxn modelId="{4D7011CA-E2B0-4746-A807-596E92218237}" type="presParOf" srcId="{17D745C8-0FFB-42F4-8A40-F54FC5A468F8}" destId="{DF48A1F3-92F7-45B1-9567-1C0A48BB4912}" srcOrd="1" destOrd="0" presId="urn:microsoft.com/office/officeart/2005/8/layout/hList7"/>
    <dgm:cxn modelId="{D3E43CDD-07FC-4E05-A0BC-749E204C6D50}" type="presParOf" srcId="{17D745C8-0FFB-42F4-8A40-F54FC5A468F8}" destId="{A805BC78-37D2-4278-A049-4B1DAE8DD0D9}" srcOrd="2" destOrd="0" presId="urn:microsoft.com/office/officeart/2005/8/layout/hList7"/>
    <dgm:cxn modelId="{5ED1B7F8-4178-471B-9776-197454194243}" type="presParOf" srcId="{17D745C8-0FFB-42F4-8A40-F54FC5A468F8}" destId="{A5BD4BA7-64DC-48B7-9090-58C57F8F930E}" srcOrd="3" destOrd="0" presId="urn:microsoft.com/office/officeart/2005/8/layout/hList7"/>
    <dgm:cxn modelId="{2E2AD240-D268-452A-BCD7-09AE254D9335}" type="presParOf" srcId="{076068EC-A876-483A-8A44-33A3FC9F2AF2}" destId="{21826DBE-1666-4BA6-A74B-6A73BC7DA572}" srcOrd="9" destOrd="0" presId="urn:microsoft.com/office/officeart/2005/8/layout/hList7"/>
    <dgm:cxn modelId="{012EF8F0-C6ED-4089-8F16-CCF0251C72DD}" type="presParOf" srcId="{076068EC-A876-483A-8A44-33A3FC9F2AF2}" destId="{D5566100-81E2-43B9-B627-BA5DB4312028}" srcOrd="10" destOrd="0" presId="urn:microsoft.com/office/officeart/2005/8/layout/hList7"/>
    <dgm:cxn modelId="{1B70C4FD-480F-4E36-B86C-ECC7DDD2C27E}" type="presParOf" srcId="{D5566100-81E2-43B9-B627-BA5DB4312028}" destId="{8FCCF35F-50D6-4BF3-AA55-DCCED93DE2B8}" srcOrd="0" destOrd="0" presId="urn:microsoft.com/office/officeart/2005/8/layout/hList7"/>
    <dgm:cxn modelId="{24509C6A-D254-4372-980B-364F92FE3FE7}" type="presParOf" srcId="{D5566100-81E2-43B9-B627-BA5DB4312028}" destId="{0FC73B38-4CBE-439C-8B7B-03BC0AFD6548}" srcOrd="1" destOrd="0" presId="urn:microsoft.com/office/officeart/2005/8/layout/hList7"/>
    <dgm:cxn modelId="{0C81F23D-D86E-478E-9910-7CB14D89ABB1}" type="presParOf" srcId="{D5566100-81E2-43B9-B627-BA5DB4312028}" destId="{2EA86EEC-0081-4EFE-ABE7-C2ADA77D52CB}" srcOrd="2" destOrd="0" presId="urn:microsoft.com/office/officeart/2005/8/layout/hList7"/>
    <dgm:cxn modelId="{808909E5-09D4-487B-B02F-3F721F2726C4}" type="presParOf" srcId="{D5566100-81E2-43B9-B627-BA5DB4312028}" destId="{798D7BDD-EA2B-476F-BA87-80DF943E664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66A5F8D-02A4-4D69-B75B-F50F51EB9142}" type="doc">
      <dgm:prSet loTypeId="urn:microsoft.com/office/officeart/2009/3/layout/HorizontalOrganizationChart" loCatId="hierarchy" qsTypeId="urn:microsoft.com/office/officeart/2005/8/quickstyle/3d2" qsCatId="3D" csTypeId="urn:microsoft.com/office/officeart/2005/8/colors/colorful4" csCatId="colorful" phldr="1"/>
      <dgm:spPr/>
      <dgm:t>
        <a:bodyPr/>
        <a:lstStyle/>
        <a:p>
          <a:endParaRPr lang="en-US"/>
        </a:p>
      </dgm:t>
    </dgm:pt>
    <dgm:pt modelId="{F3E02A06-F180-43EA-AD79-F492B3DDA7B8}">
      <dgm:prSet/>
      <dgm:spPr/>
      <dgm:t>
        <a:bodyPr/>
        <a:lstStyle/>
        <a:p>
          <a:pPr rtl="0"/>
          <a:r>
            <a:rPr lang="en-US" dirty="0" smtClean="0"/>
            <a:t>Military Resources</a:t>
          </a:r>
          <a:endParaRPr lang="en-US" dirty="0"/>
        </a:p>
      </dgm:t>
    </dgm:pt>
    <dgm:pt modelId="{3D1F70E7-DD47-428F-B793-7024D0FC9F2D}" type="parTrans" cxnId="{404F425C-402A-4A35-83D0-49D526E1D6C5}">
      <dgm:prSet/>
      <dgm:spPr/>
      <dgm:t>
        <a:bodyPr/>
        <a:lstStyle/>
        <a:p>
          <a:endParaRPr lang="en-US"/>
        </a:p>
      </dgm:t>
    </dgm:pt>
    <dgm:pt modelId="{E70A6187-F5DB-488B-9596-71972EA03E97}" type="sibTrans" cxnId="{404F425C-402A-4A35-83D0-49D526E1D6C5}">
      <dgm:prSet/>
      <dgm:spPr/>
      <dgm:t>
        <a:bodyPr/>
        <a:lstStyle/>
        <a:p>
          <a:endParaRPr lang="en-US"/>
        </a:p>
      </dgm:t>
    </dgm:pt>
    <dgm:pt modelId="{9D1E2A6B-0F30-4132-9B1C-88B8D2E50A52}">
      <dgm:prSet/>
      <dgm:spPr/>
      <dgm:t>
        <a:bodyPr/>
        <a:lstStyle/>
        <a:p>
          <a:pPr rtl="0"/>
          <a:r>
            <a:rPr lang="en-US" dirty="0" smtClean="0"/>
            <a:t>Behavioral</a:t>
          </a:r>
          <a:r>
            <a:rPr lang="en-US" baseline="0" dirty="0" smtClean="0"/>
            <a:t> Health</a:t>
          </a:r>
          <a:endParaRPr lang="en-US" dirty="0"/>
        </a:p>
      </dgm:t>
    </dgm:pt>
    <dgm:pt modelId="{BCA6C8BF-4E95-4CE8-80EE-7A1F6B9540F7}" type="parTrans" cxnId="{3BF3127B-CF9F-4CB8-ACC2-1462C0D47E2F}">
      <dgm:prSet/>
      <dgm:spPr/>
      <dgm:t>
        <a:bodyPr/>
        <a:lstStyle/>
        <a:p>
          <a:endParaRPr lang="en-US"/>
        </a:p>
      </dgm:t>
    </dgm:pt>
    <dgm:pt modelId="{2F4303E8-A4CB-4D0C-AF80-5866A9E30CCA}" type="sibTrans" cxnId="{3BF3127B-CF9F-4CB8-ACC2-1462C0D47E2F}">
      <dgm:prSet/>
      <dgm:spPr/>
      <dgm:t>
        <a:bodyPr/>
        <a:lstStyle/>
        <a:p>
          <a:endParaRPr lang="en-US"/>
        </a:p>
      </dgm:t>
    </dgm:pt>
    <dgm:pt modelId="{06158E52-17B5-48CF-8A1B-FBBD66FE0275}">
      <dgm:prSet/>
      <dgm:spPr/>
      <dgm:t>
        <a:bodyPr/>
        <a:lstStyle/>
        <a:p>
          <a:pPr rtl="0"/>
          <a:r>
            <a:rPr lang="en-US" dirty="0" smtClean="0"/>
            <a:t>Psychiatrists, Psychologists, Social Workers, Nurse Practitioners and Technicians</a:t>
          </a:r>
          <a:endParaRPr lang="en-US" dirty="0"/>
        </a:p>
      </dgm:t>
    </dgm:pt>
    <dgm:pt modelId="{A37AA573-9133-4440-8148-532584E75895}" type="parTrans" cxnId="{CAE161C1-F5B0-4962-964D-CA63BA164FD3}">
      <dgm:prSet/>
      <dgm:spPr/>
      <dgm:t>
        <a:bodyPr/>
        <a:lstStyle/>
        <a:p>
          <a:endParaRPr lang="en-US"/>
        </a:p>
      </dgm:t>
    </dgm:pt>
    <dgm:pt modelId="{235579BC-7AD8-47EC-A5B8-7888D26FF415}" type="sibTrans" cxnId="{CAE161C1-F5B0-4962-964D-CA63BA164FD3}">
      <dgm:prSet/>
      <dgm:spPr/>
      <dgm:t>
        <a:bodyPr/>
        <a:lstStyle/>
        <a:p>
          <a:endParaRPr lang="en-US"/>
        </a:p>
      </dgm:t>
    </dgm:pt>
    <dgm:pt modelId="{4C50565C-260B-4378-94C6-CD826EC29D58}">
      <dgm:prSet/>
      <dgm:spPr/>
      <dgm:t>
        <a:bodyPr/>
        <a:lstStyle/>
        <a:p>
          <a:pPr rtl="0"/>
          <a:r>
            <a:rPr lang="en-US" dirty="0" smtClean="0"/>
            <a:t>Intensive Outpatient Programs (IOP), Inpatient programs, Outpatient counseling</a:t>
          </a:r>
          <a:endParaRPr lang="en-US" dirty="0"/>
        </a:p>
      </dgm:t>
    </dgm:pt>
    <dgm:pt modelId="{B9861BA3-FDCE-4828-A032-8C5BA9BDB9BE}" type="parTrans" cxnId="{66300D0F-571A-49AB-93C3-F08BC1C5F1E2}">
      <dgm:prSet/>
      <dgm:spPr/>
      <dgm:t>
        <a:bodyPr/>
        <a:lstStyle/>
        <a:p>
          <a:endParaRPr lang="en-US"/>
        </a:p>
      </dgm:t>
    </dgm:pt>
    <dgm:pt modelId="{32CEE20C-4D6C-4D2F-B26C-3485E4D3CA86}" type="sibTrans" cxnId="{66300D0F-571A-49AB-93C3-F08BC1C5F1E2}">
      <dgm:prSet/>
      <dgm:spPr/>
      <dgm:t>
        <a:bodyPr/>
        <a:lstStyle/>
        <a:p>
          <a:endParaRPr lang="en-US"/>
        </a:p>
      </dgm:t>
    </dgm:pt>
    <dgm:pt modelId="{07EF66E4-B962-4A84-B808-9819303DCE76}">
      <dgm:prSet/>
      <dgm:spPr/>
      <dgm:t>
        <a:bodyPr/>
        <a:lstStyle/>
        <a:p>
          <a:pPr rtl="0"/>
          <a:r>
            <a:rPr lang="en-US" dirty="0" smtClean="0"/>
            <a:t>Military and Family Life Counselors</a:t>
          </a:r>
          <a:endParaRPr lang="en-US" dirty="0"/>
        </a:p>
      </dgm:t>
    </dgm:pt>
    <dgm:pt modelId="{413DE59A-4ED9-4F9F-8A98-6128D0C3EF82}" type="parTrans" cxnId="{C8B084DD-EF4D-45ED-82F8-C562E089926F}">
      <dgm:prSet/>
      <dgm:spPr/>
      <dgm:t>
        <a:bodyPr/>
        <a:lstStyle/>
        <a:p>
          <a:endParaRPr lang="en-US"/>
        </a:p>
      </dgm:t>
    </dgm:pt>
    <dgm:pt modelId="{5B307C4A-1AAA-4503-AE97-C7F12FB90904}" type="sibTrans" cxnId="{C8B084DD-EF4D-45ED-82F8-C562E089926F}">
      <dgm:prSet/>
      <dgm:spPr/>
      <dgm:t>
        <a:bodyPr/>
        <a:lstStyle/>
        <a:p>
          <a:endParaRPr lang="en-US"/>
        </a:p>
      </dgm:t>
    </dgm:pt>
    <dgm:pt modelId="{3621B3F8-DCB1-46AB-85C0-7B2080A72DF0}">
      <dgm:prSet/>
      <dgm:spPr/>
      <dgm:t>
        <a:bodyPr/>
        <a:lstStyle/>
        <a:p>
          <a:pPr rtl="0"/>
          <a:r>
            <a:rPr lang="en-US" smtClean="0"/>
            <a:t>Military One Source- Tricare</a:t>
          </a:r>
          <a:endParaRPr lang="en-US" dirty="0"/>
        </a:p>
      </dgm:t>
    </dgm:pt>
    <dgm:pt modelId="{808A319D-F528-465E-B423-4CD8647EE6DE}" type="parTrans" cxnId="{5FE69593-0D8A-421B-9D70-EA7045E5D6CA}">
      <dgm:prSet/>
      <dgm:spPr/>
      <dgm:t>
        <a:bodyPr/>
        <a:lstStyle/>
        <a:p>
          <a:endParaRPr lang="en-US"/>
        </a:p>
      </dgm:t>
    </dgm:pt>
    <dgm:pt modelId="{2CD616C6-27A4-4B94-9D4E-151F414E380B}" type="sibTrans" cxnId="{5FE69593-0D8A-421B-9D70-EA7045E5D6CA}">
      <dgm:prSet/>
      <dgm:spPr/>
      <dgm:t>
        <a:bodyPr/>
        <a:lstStyle/>
        <a:p>
          <a:endParaRPr lang="en-US"/>
        </a:p>
      </dgm:t>
    </dgm:pt>
    <dgm:pt modelId="{F9133D1B-0C84-4CAC-A91D-00CE77212E06}">
      <dgm:prSet/>
      <dgm:spPr/>
      <dgm:t>
        <a:bodyPr/>
        <a:lstStyle/>
        <a:p>
          <a:pPr rtl="0"/>
          <a:r>
            <a:rPr lang="en-US" dirty="0" smtClean="0"/>
            <a:t>Chaplains</a:t>
          </a:r>
          <a:endParaRPr lang="en-US" dirty="0"/>
        </a:p>
      </dgm:t>
    </dgm:pt>
    <dgm:pt modelId="{D493067E-4B1D-413F-99FB-299E8AECB460}" type="parTrans" cxnId="{3D75724D-181F-44E4-BB0F-117157A97855}">
      <dgm:prSet/>
      <dgm:spPr/>
      <dgm:t>
        <a:bodyPr/>
        <a:lstStyle/>
        <a:p>
          <a:endParaRPr lang="en-US"/>
        </a:p>
      </dgm:t>
    </dgm:pt>
    <dgm:pt modelId="{14B5265C-85E9-4523-A060-1723D691AA32}" type="sibTrans" cxnId="{3D75724D-181F-44E4-BB0F-117157A97855}">
      <dgm:prSet/>
      <dgm:spPr/>
      <dgm:t>
        <a:bodyPr/>
        <a:lstStyle/>
        <a:p>
          <a:endParaRPr lang="en-US"/>
        </a:p>
      </dgm:t>
    </dgm:pt>
    <dgm:pt modelId="{3150A207-9D00-41CA-A641-B225E0F35853}" type="pres">
      <dgm:prSet presAssocID="{166A5F8D-02A4-4D69-B75B-F50F51EB9142}" presName="hierChild1" presStyleCnt="0">
        <dgm:presLayoutVars>
          <dgm:orgChart val="1"/>
          <dgm:chPref val="1"/>
          <dgm:dir/>
          <dgm:animOne val="branch"/>
          <dgm:animLvl val="lvl"/>
          <dgm:resizeHandles/>
        </dgm:presLayoutVars>
      </dgm:prSet>
      <dgm:spPr/>
      <dgm:t>
        <a:bodyPr/>
        <a:lstStyle/>
        <a:p>
          <a:endParaRPr lang="en-US"/>
        </a:p>
      </dgm:t>
    </dgm:pt>
    <dgm:pt modelId="{A8C5463A-8375-4153-978D-F0A114CDCFCE}" type="pres">
      <dgm:prSet presAssocID="{F3E02A06-F180-43EA-AD79-F492B3DDA7B8}" presName="hierRoot1" presStyleCnt="0">
        <dgm:presLayoutVars>
          <dgm:hierBranch val="init"/>
        </dgm:presLayoutVars>
      </dgm:prSet>
      <dgm:spPr/>
    </dgm:pt>
    <dgm:pt modelId="{7E46E45A-0C89-493D-864C-468AD1825EFD}" type="pres">
      <dgm:prSet presAssocID="{F3E02A06-F180-43EA-AD79-F492B3DDA7B8}" presName="rootComposite1" presStyleCnt="0"/>
      <dgm:spPr/>
    </dgm:pt>
    <dgm:pt modelId="{88D87DE7-5D1E-4644-AD6E-326CE451317D}" type="pres">
      <dgm:prSet presAssocID="{F3E02A06-F180-43EA-AD79-F492B3DDA7B8}" presName="rootText1" presStyleLbl="node0" presStyleIdx="0" presStyleCnt="1">
        <dgm:presLayoutVars>
          <dgm:chPref val="3"/>
        </dgm:presLayoutVars>
      </dgm:prSet>
      <dgm:spPr/>
      <dgm:t>
        <a:bodyPr/>
        <a:lstStyle/>
        <a:p>
          <a:endParaRPr lang="en-US"/>
        </a:p>
      </dgm:t>
    </dgm:pt>
    <dgm:pt modelId="{DA3E5456-8BB6-478A-B3D9-D358B99C7C34}" type="pres">
      <dgm:prSet presAssocID="{F3E02A06-F180-43EA-AD79-F492B3DDA7B8}" presName="rootConnector1" presStyleLbl="node1" presStyleIdx="0" presStyleCnt="0"/>
      <dgm:spPr/>
      <dgm:t>
        <a:bodyPr/>
        <a:lstStyle/>
        <a:p>
          <a:endParaRPr lang="en-US"/>
        </a:p>
      </dgm:t>
    </dgm:pt>
    <dgm:pt modelId="{36AA181A-5D8B-4F44-925D-140A1EFB9734}" type="pres">
      <dgm:prSet presAssocID="{F3E02A06-F180-43EA-AD79-F492B3DDA7B8}" presName="hierChild2" presStyleCnt="0"/>
      <dgm:spPr/>
    </dgm:pt>
    <dgm:pt modelId="{CCD749FA-1D29-42B8-ADF0-6CB398DA24F7}" type="pres">
      <dgm:prSet presAssocID="{BCA6C8BF-4E95-4CE8-80EE-7A1F6B9540F7}" presName="Name64" presStyleLbl="parChTrans1D2" presStyleIdx="0" presStyleCnt="4"/>
      <dgm:spPr/>
      <dgm:t>
        <a:bodyPr/>
        <a:lstStyle/>
        <a:p>
          <a:endParaRPr lang="en-US"/>
        </a:p>
      </dgm:t>
    </dgm:pt>
    <dgm:pt modelId="{985F9BD3-5134-4AD9-B3BF-F474FD9D0B36}" type="pres">
      <dgm:prSet presAssocID="{9D1E2A6B-0F30-4132-9B1C-88B8D2E50A52}" presName="hierRoot2" presStyleCnt="0">
        <dgm:presLayoutVars>
          <dgm:hierBranch val="init"/>
        </dgm:presLayoutVars>
      </dgm:prSet>
      <dgm:spPr/>
    </dgm:pt>
    <dgm:pt modelId="{970CDEBE-D685-4975-A9B2-AB7AD6868206}" type="pres">
      <dgm:prSet presAssocID="{9D1E2A6B-0F30-4132-9B1C-88B8D2E50A52}" presName="rootComposite" presStyleCnt="0"/>
      <dgm:spPr/>
    </dgm:pt>
    <dgm:pt modelId="{01B04054-63C0-4243-B094-7479FEDF03BC}" type="pres">
      <dgm:prSet presAssocID="{9D1E2A6B-0F30-4132-9B1C-88B8D2E50A52}" presName="rootText" presStyleLbl="node2" presStyleIdx="0" presStyleCnt="4">
        <dgm:presLayoutVars>
          <dgm:chPref val="3"/>
        </dgm:presLayoutVars>
      </dgm:prSet>
      <dgm:spPr/>
      <dgm:t>
        <a:bodyPr/>
        <a:lstStyle/>
        <a:p>
          <a:endParaRPr lang="en-US"/>
        </a:p>
      </dgm:t>
    </dgm:pt>
    <dgm:pt modelId="{D9E91C08-E394-455F-8EA7-C3F617CFD864}" type="pres">
      <dgm:prSet presAssocID="{9D1E2A6B-0F30-4132-9B1C-88B8D2E50A52}" presName="rootConnector" presStyleLbl="node2" presStyleIdx="0" presStyleCnt="4"/>
      <dgm:spPr/>
      <dgm:t>
        <a:bodyPr/>
        <a:lstStyle/>
        <a:p>
          <a:endParaRPr lang="en-US"/>
        </a:p>
      </dgm:t>
    </dgm:pt>
    <dgm:pt modelId="{A761C3F7-29CD-4603-A4ED-3CEA00FBCAF3}" type="pres">
      <dgm:prSet presAssocID="{9D1E2A6B-0F30-4132-9B1C-88B8D2E50A52}" presName="hierChild4" presStyleCnt="0"/>
      <dgm:spPr/>
    </dgm:pt>
    <dgm:pt modelId="{4E1471F1-A286-408C-ADE3-D4BE4EF0820A}" type="pres">
      <dgm:prSet presAssocID="{A37AA573-9133-4440-8148-532584E75895}" presName="Name64" presStyleLbl="parChTrans1D3" presStyleIdx="0" presStyleCnt="2"/>
      <dgm:spPr/>
      <dgm:t>
        <a:bodyPr/>
        <a:lstStyle/>
        <a:p>
          <a:endParaRPr lang="en-US"/>
        </a:p>
      </dgm:t>
    </dgm:pt>
    <dgm:pt modelId="{9D0F6B94-2034-4256-A93A-8BCD415FC273}" type="pres">
      <dgm:prSet presAssocID="{06158E52-17B5-48CF-8A1B-FBBD66FE0275}" presName="hierRoot2" presStyleCnt="0">
        <dgm:presLayoutVars>
          <dgm:hierBranch val="init"/>
        </dgm:presLayoutVars>
      </dgm:prSet>
      <dgm:spPr/>
    </dgm:pt>
    <dgm:pt modelId="{1B43ABD6-9EE8-4027-B9DA-EE178DB970C5}" type="pres">
      <dgm:prSet presAssocID="{06158E52-17B5-48CF-8A1B-FBBD66FE0275}" presName="rootComposite" presStyleCnt="0"/>
      <dgm:spPr/>
    </dgm:pt>
    <dgm:pt modelId="{D544A8D8-E71F-46F1-897B-6A0561110CA3}" type="pres">
      <dgm:prSet presAssocID="{06158E52-17B5-48CF-8A1B-FBBD66FE0275}" presName="rootText" presStyleLbl="node3" presStyleIdx="0" presStyleCnt="2">
        <dgm:presLayoutVars>
          <dgm:chPref val="3"/>
        </dgm:presLayoutVars>
      </dgm:prSet>
      <dgm:spPr/>
      <dgm:t>
        <a:bodyPr/>
        <a:lstStyle/>
        <a:p>
          <a:endParaRPr lang="en-US"/>
        </a:p>
      </dgm:t>
    </dgm:pt>
    <dgm:pt modelId="{90814492-6E25-4BE8-A437-D68B9EF07CD5}" type="pres">
      <dgm:prSet presAssocID="{06158E52-17B5-48CF-8A1B-FBBD66FE0275}" presName="rootConnector" presStyleLbl="node3" presStyleIdx="0" presStyleCnt="2"/>
      <dgm:spPr/>
      <dgm:t>
        <a:bodyPr/>
        <a:lstStyle/>
        <a:p>
          <a:endParaRPr lang="en-US"/>
        </a:p>
      </dgm:t>
    </dgm:pt>
    <dgm:pt modelId="{4E845C04-652C-451D-9A4C-E9EF4AEAAB77}" type="pres">
      <dgm:prSet presAssocID="{06158E52-17B5-48CF-8A1B-FBBD66FE0275}" presName="hierChild4" presStyleCnt="0"/>
      <dgm:spPr/>
    </dgm:pt>
    <dgm:pt modelId="{03382AC3-F651-4EFC-BE08-03309BDC4FF9}" type="pres">
      <dgm:prSet presAssocID="{06158E52-17B5-48CF-8A1B-FBBD66FE0275}" presName="hierChild5" presStyleCnt="0"/>
      <dgm:spPr/>
    </dgm:pt>
    <dgm:pt modelId="{6D8E4683-EDEC-4A6B-ADD2-D70134CFA633}" type="pres">
      <dgm:prSet presAssocID="{B9861BA3-FDCE-4828-A032-8C5BA9BDB9BE}" presName="Name64" presStyleLbl="parChTrans1D3" presStyleIdx="1" presStyleCnt="2"/>
      <dgm:spPr/>
      <dgm:t>
        <a:bodyPr/>
        <a:lstStyle/>
        <a:p>
          <a:endParaRPr lang="en-US"/>
        </a:p>
      </dgm:t>
    </dgm:pt>
    <dgm:pt modelId="{58F2D745-0BFA-4E72-9A41-563359E97DF5}" type="pres">
      <dgm:prSet presAssocID="{4C50565C-260B-4378-94C6-CD826EC29D58}" presName="hierRoot2" presStyleCnt="0">
        <dgm:presLayoutVars>
          <dgm:hierBranch val="init"/>
        </dgm:presLayoutVars>
      </dgm:prSet>
      <dgm:spPr/>
    </dgm:pt>
    <dgm:pt modelId="{0E6AAD6D-F121-4829-B209-6A267B91F7A6}" type="pres">
      <dgm:prSet presAssocID="{4C50565C-260B-4378-94C6-CD826EC29D58}" presName="rootComposite" presStyleCnt="0"/>
      <dgm:spPr/>
    </dgm:pt>
    <dgm:pt modelId="{8E703006-717D-483F-BC22-06C49C2ECCF3}" type="pres">
      <dgm:prSet presAssocID="{4C50565C-260B-4378-94C6-CD826EC29D58}" presName="rootText" presStyleLbl="node3" presStyleIdx="1" presStyleCnt="2">
        <dgm:presLayoutVars>
          <dgm:chPref val="3"/>
        </dgm:presLayoutVars>
      </dgm:prSet>
      <dgm:spPr/>
      <dgm:t>
        <a:bodyPr/>
        <a:lstStyle/>
        <a:p>
          <a:endParaRPr lang="en-US"/>
        </a:p>
      </dgm:t>
    </dgm:pt>
    <dgm:pt modelId="{5C3DC20B-B406-46EA-AC27-8726E9102D83}" type="pres">
      <dgm:prSet presAssocID="{4C50565C-260B-4378-94C6-CD826EC29D58}" presName="rootConnector" presStyleLbl="node3" presStyleIdx="1" presStyleCnt="2"/>
      <dgm:spPr/>
      <dgm:t>
        <a:bodyPr/>
        <a:lstStyle/>
        <a:p>
          <a:endParaRPr lang="en-US"/>
        </a:p>
      </dgm:t>
    </dgm:pt>
    <dgm:pt modelId="{5AA676B7-4ED1-4F8D-B532-9AD96A1E0DB3}" type="pres">
      <dgm:prSet presAssocID="{4C50565C-260B-4378-94C6-CD826EC29D58}" presName="hierChild4" presStyleCnt="0"/>
      <dgm:spPr/>
    </dgm:pt>
    <dgm:pt modelId="{B886AD91-1806-49AB-AD79-088B4C1678A6}" type="pres">
      <dgm:prSet presAssocID="{4C50565C-260B-4378-94C6-CD826EC29D58}" presName="hierChild5" presStyleCnt="0"/>
      <dgm:spPr/>
    </dgm:pt>
    <dgm:pt modelId="{C334ADED-C1CC-4145-B610-255ADF7131A3}" type="pres">
      <dgm:prSet presAssocID="{9D1E2A6B-0F30-4132-9B1C-88B8D2E50A52}" presName="hierChild5" presStyleCnt="0"/>
      <dgm:spPr/>
    </dgm:pt>
    <dgm:pt modelId="{133EE062-4B72-49E4-A140-220CFC40AE27}" type="pres">
      <dgm:prSet presAssocID="{D493067E-4B1D-413F-99FB-299E8AECB460}" presName="Name64" presStyleLbl="parChTrans1D2" presStyleIdx="1" presStyleCnt="4"/>
      <dgm:spPr/>
      <dgm:t>
        <a:bodyPr/>
        <a:lstStyle/>
        <a:p>
          <a:endParaRPr lang="en-US"/>
        </a:p>
      </dgm:t>
    </dgm:pt>
    <dgm:pt modelId="{B0621C2C-B6CB-4F8C-BE63-9EA017F138DE}" type="pres">
      <dgm:prSet presAssocID="{F9133D1B-0C84-4CAC-A91D-00CE77212E06}" presName="hierRoot2" presStyleCnt="0">
        <dgm:presLayoutVars>
          <dgm:hierBranch val="init"/>
        </dgm:presLayoutVars>
      </dgm:prSet>
      <dgm:spPr/>
    </dgm:pt>
    <dgm:pt modelId="{FC139E48-42E4-4835-A215-2841F3947ABE}" type="pres">
      <dgm:prSet presAssocID="{F9133D1B-0C84-4CAC-A91D-00CE77212E06}" presName="rootComposite" presStyleCnt="0"/>
      <dgm:spPr/>
    </dgm:pt>
    <dgm:pt modelId="{679D42A8-1115-46C9-83D1-D3931CB06FFE}" type="pres">
      <dgm:prSet presAssocID="{F9133D1B-0C84-4CAC-A91D-00CE77212E06}" presName="rootText" presStyleLbl="node2" presStyleIdx="1" presStyleCnt="4">
        <dgm:presLayoutVars>
          <dgm:chPref val="3"/>
        </dgm:presLayoutVars>
      </dgm:prSet>
      <dgm:spPr/>
      <dgm:t>
        <a:bodyPr/>
        <a:lstStyle/>
        <a:p>
          <a:endParaRPr lang="en-US"/>
        </a:p>
      </dgm:t>
    </dgm:pt>
    <dgm:pt modelId="{C937EBB6-ED38-4CCD-A783-CEB414329A48}" type="pres">
      <dgm:prSet presAssocID="{F9133D1B-0C84-4CAC-A91D-00CE77212E06}" presName="rootConnector" presStyleLbl="node2" presStyleIdx="1" presStyleCnt="4"/>
      <dgm:spPr/>
      <dgm:t>
        <a:bodyPr/>
        <a:lstStyle/>
        <a:p>
          <a:endParaRPr lang="en-US"/>
        </a:p>
      </dgm:t>
    </dgm:pt>
    <dgm:pt modelId="{0ED60233-0DB9-4444-B96C-3002A1CAD36C}" type="pres">
      <dgm:prSet presAssocID="{F9133D1B-0C84-4CAC-A91D-00CE77212E06}" presName="hierChild4" presStyleCnt="0"/>
      <dgm:spPr/>
    </dgm:pt>
    <dgm:pt modelId="{DF8FF97B-0CFE-4B6B-A079-2B619B9EDD83}" type="pres">
      <dgm:prSet presAssocID="{F9133D1B-0C84-4CAC-A91D-00CE77212E06}" presName="hierChild5" presStyleCnt="0"/>
      <dgm:spPr/>
    </dgm:pt>
    <dgm:pt modelId="{F568C0E3-516C-46D7-8E8B-02717D6219AF}" type="pres">
      <dgm:prSet presAssocID="{413DE59A-4ED9-4F9F-8A98-6128D0C3EF82}" presName="Name64" presStyleLbl="parChTrans1D2" presStyleIdx="2" presStyleCnt="4"/>
      <dgm:spPr/>
      <dgm:t>
        <a:bodyPr/>
        <a:lstStyle/>
        <a:p>
          <a:endParaRPr lang="en-US"/>
        </a:p>
      </dgm:t>
    </dgm:pt>
    <dgm:pt modelId="{0A6B8B6E-DD0B-4A72-B5B7-6BEF22298F3D}" type="pres">
      <dgm:prSet presAssocID="{07EF66E4-B962-4A84-B808-9819303DCE76}" presName="hierRoot2" presStyleCnt="0">
        <dgm:presLayoutVars>
          <dgm:hierBranch val="init"/>
        </dgm:presLayoutVars>
      </dgm:prSet>
      <dgm:spPr/>
    </dgm:pt>
    <dgm:pt modelId="{9ABAD189-690B-4872-8CAC-BA0E8C434500}" type="pres">
      <dgm:prSet presAssocID="{07EF66E4-B962-4A84-B808-9819303DCE76}" presName="rootComposite" presStyleCnt="0"/>
      <dgm:spPr/>
    </dgm:pt>
    <dgm:pt modelId="{6833F13D-6873-4E4D-BF38-397EEEF99754}" type="pres">
      <dgm:prSet presAssocID="{07EF66E4-B962-4A84-B808-9819303DCE76}" presName="rootText" presStyleLbl="node2" presStyleIdx="2" presStyleCnt="4">
        <dgm:presLayoutVars>
          <dgm:chPref val="3"/>
        </dgm:presLayoutVars>
      </dgm:prSet>
      <dgm:spPr/>
      <dgm:t>
        <a:bodyPr/>
        <a:lstStyle/>
        <a:p>
          <a:endParaRPr lang="en-US"/>
        </a:p>
      </dgm:t>
    </dgm:pt>
    <dgm:pt modelId="{D81E95BB-7CC4-4A0D-9BC3-31A3A7FAFABF}" type="pres">
      <dgm:prSet presAssocID="{07EF66E4-B962-4A84-B808-9819303DCE76}" presName="rootConnector" presStyleLbl="node2" presStyleIdx="2" presStyleCnt="4"/>
      <dgm:spPr/>
      <dgm:t>
        <a:bodyPr/>
        <a:lstStyle/>
        <a:p>
          <a:endParaRPr lang="en-US"/>
        </a:p>
      </dgm:t>
    </dgm:pt>
    <dgm:pt modelId="{FD752D77-FCFD-456F-A090-002F42D6FBB8}" type="pres">
      <dgm:prSet presAssocID="{07EF66E4-B962-4A84-B808-9819303DCE76}" presName="hierChild4" presStyleCnt="0"/>
      <dgm:spPr/>
    </dgm:pt>
    <dgm:pt modelId="{5DD46D77-88F3-4BD7-9098-BBF3768F0200}" type="pres">
      <dgm:prSet presAssocID="{07EF66E4-B962-4A84-B808-9819303DCE76}" presName="hierChild5" presStyleCnt="0"/>
      <dgm:spPr/>
    </dgm:pt>
    <dgm:pt modelId="{144DE6A4-4EE5-4E04-B39B-934D62527254}" type="pres">
      <dgm:prSet presAssocID="{808A319D-F528-465E-B423-4CD8647EE6DE}" presName="Name64" presStyleLbl="parChTrans1D2" presStyleIdx="3" presStyleCnt="4"/>
      <dgm:spPr/>
      <dgm:t>
        <a:bodyPr/>
        <a:lstStyle/>
        <a:p>
          <a:endParaRPr lang="en-US"/>
        </a:p>
      </dgm:t>
    </dgm:pt>
    <dgm:pt modelId="{BA742B17-11C2-4BE5-BDF0-05D32617CE9B}" type="pres">
      <dgm:prSet presAssocID="{3621B3F8-DCB1-46AB-85C0-7B2080A72DF0}" presName="hierRoot2" presStyleCnt="0">
        <dgm:presLayoutVars>
          <dgm:hierBranch val="init"/>
        </dgm:presLayoutVars>
      </dgm:prSet>
      <dgm:spPr/>
    </dgm:pt>
    <dgm:pt modelId="{87941C67-1C81-4B08-9D93-9708F6EBB01A}" type="pres">
      <dgm:prSet presAssocID="{3621B3F8-DCB1-46AB-85C0-7B2080A72DF0}" presName="rootComposite" presStyleCnt="0"/>
      <dgm:spPr/>
    </dgm:pt>
    <dgm:pt modelId="{6A82AAE7-70B2-4A9A-87EA-2772E8D2CEF7}" type="pres">
      <dgm:prSet presAssocID="{3621B3F8-DCB1-46AB-85C0-7B2080A72DF0}" presName="rootText" presStyleLbl="node2" presStyleIdx="3" presStyleCnt="4">
        <dgm:presLayoutVars>
          <dgm:chPref val="3"/>
        </dgm:presLayoutVars>
      </dgm:prSet>
      <dgm:spPr/>
      <dgm:t>
        <a:bodyPr/>
        <a:lstStyle/>
        <a:p>
          <a:endParaRPr lang="en-US"/>
        </a:p>
      </dgm:t>
    </dgm:pt>
    <dgm:pt modelId="{CE719271-2A68-4C6C-9BDC-6BA43D251E54}" type="pres">
      <dgm:prSet presAssocID="{3621B3F8-DCB1-46AB-85C0-7B2080A72DF0}" presName="rootConnector" presStyleLbl="node2" presStyleIdx="3" presStyleCnt="4"/>
      <dgm:spPr/>
      <dgm:t>
        <a:bodyPr/>
        <a:lstStyle/>
        <a:p>
          <a:endParaRPr lang="en-US"/>
        </a:p>
      </dgm:t>
    </dgm:pt>
    <dgm:pt modelId="{5C09D39E-C03A-4B08-B35D-E1D79524A09A}" type="pres">
      <dgm:prSet presAssocID="{3621B3F8-DCB1-46AB-85C0-7B2080A72DF0}" presName="hierChild4" presStyleCnt="0"/>
      <dgm:spPr/>
    </dgm:pt>
    <dgm:pt modelId="{BD17E0E3-E51F-41DE-AE6D-07C8753E0F93}" type="pres">
      <dgm:prSet presAssocID="{3621B3F8-DCB1-46AB-85C0-7B2080A72DF0}" presName="hierChild5" presStyleCnt="0"/>
      <dgm:spPr/>
    </dgm:pt>
    <dgm:pt modelId="{5EC7A796-5DFF-45C6-B393-C634A3E415A6}" type="pres">
      <dgm:prSet presAssocID="{F3E02A06-F180-43EA-AD79-F492B3DDA7B8}" presName="hierChild3" presStyleCnt="0"/>
      <dgm:spPr/>
    </dgm:pt>
  </dgm:ptLst>
  <dgm:cxnLst>
    <dgm:cxn modelId="{451F6FD8-86F3-4EA9-8B04-1F32532286BD}" type="presOf" srcId="{4C50565C-260B-4378-94C6-CD826EC29D58}" destId="{5C3DC20B-B406-46EA-AC27-8726E9102D83}" srcOrd="1" destOrd="0" presId="urn:microsoft.com/office/officeart/2009/3/layout/HorizontalOrganizationChart"/>
    <dgm:cxn modelId="{CC1A33B1-8621-478B-900C-E3A823C805AB}" type="presOf" srcId="{F3E02A06-F180-43EA-AD79-F492B3DDA7B8}" destId="{DA3E5456-8BB6-478A-B3D9-D358B99C7C34}" srcOrd="1" destOrd="0" presId="urn:microsoft.com/office/officeart/2009/3/layout/HorizontalOrganizationChart"/>
    <dgm:cxn modelId="{C2CDA358-A313-4477-AB17-059544EDA661}" type="presOf" srcId="{06158E52-17B5-48CF-8A1B-FBBD66FE0275}" destId="{90814492-6E25-4BE8-A437-D68B9EF07CD5}" srcOrd="1" destOrd="0" presId="urn:microsoft.com/office/officeart/2009/3/layout/HorizontalOrganizationChart"/>
    <dgm:cxn modelId="{3916A94F-8DD0-4E3B-8A1C-E9740D4039B1}" type="presOf" srcId="{4C50565C-260B-4378-94C6-CD826EC29D58}" destId="{8E703006-717D-483F-BC22-06C49C2ECCF3}" srcOrd="0" destOrd="0" presId="urn:microsoft.com/office/officeart/2009/3/layout/HorizontalOrganizationChart"/>
    <dgm:cxn modelId="{F1AFF3B4-096E-4691-AFA8-32235AFF8D5D}" type="presOf" srcId="{3621B3F8-DCB1-46AB-85C0-7B2080A72DF0}" destId="{6A82AAE7-70B2-4A9A-87EA-2772E8D2CEF7}" srcOrd="0" destOrd="0" presId="urn:microsoft.com/office/officeart/2009/3/layout/HorizontalOrganizationChart"/>
    <dgm:cxn modelId="{C14A1DA3-54C4-433D-B6EA-93D35E766CEE}" type="presOf" srcId="{F3E02A06-F180-43EA-AD79-F492B3DDA7B8}" destId="{88D87DE7-5D1E-4644-AD6E-326CE451317D}" srcOrd="0" destOrd="0" presId="urn:microsoft.com/office/officeart/2009/3/layout/HorizontalOrganizationChart"/>
    <dgm:cxn modelId="{EB868A8E-2E89-496C-866D-8C88C909FC33}" type="presOf" srcId="{F9133D1B-0C84-4CAC-A91D-00CE77212E06}" destId="{C937EBB6-ED38-4CCD-A783-CEB414329A48}" srcOrd="1" destOrd="0" presId="urn:microsoft.com/office/officeart/2009/3/layout/HorizontalOrganizationChart"/>
    <dgm:cxn modelId="{CAE161C1-F5B0-4962-964D-CA63BA164FD3}" srcId="{9D1E2A6B-0F30-4132-9B1C-88B8D2E50A52}" destId="{06158E52-17B5-48CF-8A1B-FBBD66FE0275}" srcOrd="0" destOrd="0" parTransId="{A37AA573-9133-4440-8148-532584E75895}" sibTransId="{235579BC-7AD8-47EC-A5B8-7888D26FF415}"/>
    <dgm:cxn modelId="{59DC6E47-B0F1-4E42-8824-F5569ABE89F2}" type="presOf" srcId="{07EF66E4-B962-4A84-B808-9819303DCE76}" destId="{6833F13D-6873-4E4D-BF38-397EEEF99754}" srcOrd="0" destOrd="0" presId="urn:microsoft.com/office/officeart/2009/3/layout/HorizontalOrganizationChart"/>
    <dgm:cxn modelId="{359274DE-DA64-4EC4-B0BA-B7A1F0AADE4D}" type="presOf" srcId="{413DE59A-4ED9-4F9F-8A98-6128D0C3EF82}" destId="{F568C0E3-516C-46D7-8E8B-02717D6219AF}" srcOrd="0" destOrd="0" presId="urn:microsoft.com/office/officeart/2009/3/layout/HorizontalOrganizationChart"/>
    <dgm:cxn modelId="{3D75724D-181F-44E4-BB0F-117157A97855}" srcId="{F3E02A06-F180-43EA-AD79-F492B3DDA7B8}" destId="{F9133D1B-0C84-4CAC-A91D-00CE77212E06}" srcOrd="1" destOrd="0" parTransId="{D493067E-4B1D-413F-99FB-299E8AECB460}" sibTransId="{14B5265C-85E9-4523-A060-1723D691AA32}"/>
    <dgm:cxn modelId="{CCAF01E1-5742-4FBA-A133-0094AA23DE4F}" type="presOf" srcId="{808A319D-F528-465E-B423-4CD8647EE6DE}" destId="{144DE6A4-4EE5-4E04-B39B-934D62527254}" srcOrd="0" destOrd="0" presId="urn:microsoft.com/office/officeart/2009/3/layout/HorizontalOrganizationChart"/>
    <dgm:cxn modelId="{404F425C-402A-4A35-83D0-49D526E1D6C5}" srcId="{166A5F8D-02A4-4D69-B75B-F50F51EB9142}" destId="{F3E02A06-F180-43EA-AD79-F492B3DDA7B8}" srcOrd="0" destOrd="0" parTransId="{3D1F70E7-DD47-428F-B793-7024D0FC9F2D}" sibTransId="{E70A6187-F5DB-488B-9596-71972EA03E97}"/>
    <dgm:cxn modelId="{66300D0F-571A-49AB-93C3-F08BC1C5F1E2}" srcId="{9D1E2A6B-0F30-4132-9B1C-88B8D2E50A52}" destId="{4C50565C-260B-4378-94C6-CD826EC29D58}" srcOrd="1" destOrd="0" parTransId="{B9861BA3-FDCE-4828-A032-8C5BA9BDB9BE}" sibTransId="{32CEE20C-4D6C-4D2F-B26C-3485E4D3CA86}"/>
    <dgm:cxn modelId="{3BF3127B-CF9F-4CB8-ACC2-1462C0D47E2F}" srcId="{F3E02A06-F180-43EA-AD79-F492B3DDA7B8}" destId="{9D1E2A6B-0F30-4132-9B1C-88B8D2E50A52}" srcOrd="0" destOrd="0" parTransId="{BCA6C8BF-4E95-4CE8-80EE-7A1F6B9540F7}" sibTransId="{2F4303E8-A4CB-4D0C-AF80-5866A9E30CCA}"/>
    <dgm:cxn modelId="{C8B084DD-EF4D-45ED-82F8-C562E089926F}" srcId="{F3E02A06-F180-43EA-AD79-F492B3DDA7B8}" destId="{07EF66E4-B962-4A84-B808-9819303DCE76}" srcOrd="2" destOrd="0" parTransId="{413DE59A-4ED9-4F9F-8A98-6128D0C3EF82}" sibTransId="{5B307C4A-1AAA-4503-AE97-C7F12FB90904}"/>
    <dgm:cxn modelId="{5FE69593-0D8A-421B-9D70-EA7045E5D6CA}" srcId="{F3E02A06-F180-43EA-AD79-F492B3DDA7B8}" destId="{3621B3F8-DCB1-46AB-85C0-7B2080A72DF0}" srcOrd="3" destOrd="0" parTransId="{808A319D-F528-465E-B423-4CD8647EE6DE}" sibTransId="{2CD616C6-27A4-4B94-9D4E-151F414E380B}"/>
    <dgm:cxn modelId="{F1646A2F-DFB0-4F66-B0E7-C3BB486F6A9B}" type="presOf" srcId="{07EF66E4-B962-4A84-B808-9819303DCE76}" destId="{D81E95BB-7CC4-4A0D-9BC3-31A3A7FAFABF}" srcOrd="1" destOrd="0" presId="urn:microsoft.com/office/officeart/2009/3/layout/HorizontalOrganizationChart"/>
    <dgm:cxn modelId="{B0D1B04E-6925-4A8C-8246-B1E5093CDEC6}" type="presOf" srcId="{D493067E-4B1D-413F-99FB-299E8AECB460}" destId="{133EE062-4B72-49E4-A140-220CFC40AE27}" srcOrd="0" destOrd="0" presId="urn:microsoft.com/office/officeart/2009/3/layout/HorizontalOrganizationChart"/>
    <dgm:cxn modelId="{6A683207-6FA8-4268-AB8D-4C6C6A97CBDD}" type="presOf" srcId="{F9133D1B-0C84-4CAC-A91D-00CE77212E06}" destId="{679D42A8-1115-46C9-83D1-D3931CB06FFE}" srcOrd="0" destOrd="0" presId="urn:microsoft.com/office/officeart/2009/3/layout/HorizontalOrganizationChart"/>
    <dgm:cxn modelId="{E35C4186-3475-4565-851B-F7E15D248C09}" type="presOf" srcId="{3621B3F8-DCB1-46AB-85C0-7B2080A72DF0}" destId="{CE719271-2A68-4C6C-9BDC-6BA43D251E54}" srcOrd="1" destOrd="0" presId="urn:microsoft.com/office/officeart/2009/3/layout/HorizontalOrganizationChart"/>
    <dgm:cxn modelId="{2DE336C4-0BB3-4EC6-8E2A-3E45FFBD22B5}" type="presOf" srcId="{9D1E2A6B-0F30-4132-9B1C-88B8D2E50A52}" destId="{01B04054-63C0-4243-B094-7479FEDF03BC}" srcOrd="0" destOrd="0" presId="urn:microsoft.com/office/officeart/2009/3/layout/HorizontalOrganizationChart"/>
    <dgm:cxn modelId="{8020CBD4-EC52-4835-A6A8-5DCEABB1F821}" type="presOf" srcId="{9D1E2A6B-0F30-4132-9B1C-88B8D2E50A52}" destId="{D9E91C08-E394-455F-8EA7-C3F617CFD864}" srcOrd="1" destOrd="0" presId="urn:microsoft.com/office/officeart/2009/3/layout/HorizontalOrganizationChart"/>
    <dgm:cxn modelId="{E4793890-60AC-4419-968B-2D70FF1BB571}" type="presOf" srcId="{166A5F8D-02A4-4D69-B75B-F50F51EB9142}" destId="{3150A207-9D00-41CA-A641-B225E0F35853}" srcOrd="0" destOrd="0" presId="urn:microsoft.com/office/officeart/2009/3/layout/HorizontalOrganizationChart"/>
    <dgm:cxn modelId="{FCA84751-6D4B-4132-ABCC-0C0C9449156D}" type="presOf" srcId="{BCA6C8BF-4E95-4CE8-80EE-7A1F6B9540F7}" destId="{CCD749FA-1D29-42B8-ADF0-6CB398DA24F7}" srcOrd="0" destOrd="0" presId="urn:microsoft.com/office/officeart/2009/3/layout/HorizontalOrganizationChart"/>
    <dgm:cxn modelId="{3267D0B2-A340-4263-B19A-27958D19ABAF}" type="presOf" srcId="{B9861BA3-FDCE-4828-A032-8C5BA9BDB9BE}" destId="{6D8E4683-EDEC-4A6B-ADD2-D70134CFA633}" srcOrd="0" destOrd="0" presId="urn:microsoft.com/office/officeart/2009/3/layout/HorizontalOrganizationChart"/>
    <dgm:cxn modelId="{78526C25-6DB0-4495-B816-55A180FF08BC}" type="presOf" srcId="{06158E52-17B5-48CF-8A1B-FBBD66FE0275}" destId="{D544A8D8-E71F-46F1-897B-6A0561110CA3}" srcOrd="0" destOrd="0" presId="urn:microsoft.com/office/officeart/2009/3/layout/HorizontalOrganizationChart"/>
    <dgm:cxn modelId="{542087CB-1B80-4FE6-8F17-3F8180509CB3}" type="presOf" srcId="{A37AA573-9133-4440-8148-532584E75895}" destId="{4E1471F1-A286-408C-ADE3-D4BE4EF0820A}" srcOrd="0" destOrd="0" presId="urn:microsoft.com/office/officeart/2009/3/layout/HorizontalOrganizationChart"/>
    <dgm:cxn modelId="{9E072BE3-0F60-4EE3-8D44-AB2A41E8C47B}" type="presParOf" srcId="{3150A207-9D00-41CA-A641-B225E0F35853}" destId="{A8C5463A-8375-4153-978D-F0A114CDCFCE}" srcOrd="0" destOrd="0" presId="urn:microsoft.com/office/officeart/2009/3/layout/HorizontalOrganizationChart"/>
    <dgm:cxn modelId="{E8007F1D-81B9-4B44-B2EE-C6C4F47F6204}" type="presParOf" srcId="{A8C5463A-8375-4153-978D-F0A114CDCFCE}" destId="{7E46E45A-0C89-493D-864C-468AD1825EFD}" srcOrd="0" destOrd="0" presId="urn:microsoft.com/office/officeart/2009/3/layout/HorizontalOrganizationChart"/>
    <dgm:cxn modelId="{E2CCB127-50D7-4B51-8AFD-31F3E504DB71}" type="presParOf" srcId="{7E46E45A-0C89-493D-864C-468AD1825EFD}" destId="{88D87DE7-5D1E-4644-AD6E-326CE451317D}" srcOrd="0" destOrd="0" presId="urn:microsoft.com/office/officeart/2009/3/layout/HorizontalOrganizationChart"/>
    <dgm:cxn modelId="{BECE4055-5C29-469C-BF76-50890BDB566C}" type="presParOf" srcId="{7E46E45A-0C89-493D-864C-468AD1825EFD}" destId="{DA3E5456-8BB6-478A-B3D9-D358B99C7C34}" srcOrd="1" destOrd="0" presId="urn:microsoft.com/office/officeart/2009/3/layout/HorizontalOrganizationChart"/>
    <dgm:cxn modelId="{90336D23-19AB-4A59-8BC0-D3B2795AE859}" type="presParOf" srcId="{A8C5463A-8375-4153-978D-F0A114CDCFCE}" destId="{36AA181A-5D8B-4F44-925D-140A1EFB9734}" srcOrd="1" destOrd="0" presId="urn:microsoft.com/office/officeart/2009/3/layout/HorizontalOrganizationChart"/>
    <dgm:cxn modelId="{15334D24-994A-49A8-A1AA-6979CB57767F}" type="presParOf" srcId="{36AA181A-5D8B-4F44-925D-140A1EFB9734}" destId="{CCD749FA-1D29-42B8-ADF0-6CB398DA24F7}" srcOrd="0" destOrd="0" presId="urn:microsoft.com/office/officeart/2009/3/layout/HorizontalOrganizationChart"/>
    <dgm:cxn modelId="{5A4EF31A-2A61-431C-BB81-51459443E5AE}" type="presParOf" srcId="{36AA181A-5D8B-4F44-925D-140A1EFB9734}" destId="{985F9BD3-5134-4AD9-B3BF-F474FD9D0B36}" srcOrd="1" destOrd="0" presId="urn:microsoft.com/office/officeart/2009/3/layout/HorizontalOrganizationChart"/>
    <dgm:cxn modelId="{3C8CCF25-DB9D-45F2-A2DD-826C23DD7951}" type="presParOf" srcId="{985F9BD3-5134-4AD9-B3BF-F474FD9D0B36}" destId="{970CDEBE-D685-4975-A9B2-AB7AD6868206}" srcOrd="0" destOrd="0" presId="urn:microsoft.com/office/officeart/2009/3/layout/HorizontalOrganizationChart"/>
    <dgm:cxn modelId="{FF5FBD24-B711-49E6-BBB4-435DA13090CE}" type="presParOf" srcId="{970CDEBE-D685-4975-A9B2-AB7AD6868206}" destId="{01B04054-63C0-4243-B094-7479FEDF03BC}" srcOrd="0" destOrd="0" presId="urn:microsoft.com/office/officeart/2009/3/layout/HorizontalOrganizationChart"/>
    <dgm:cxn modelId="{3D5B6BB4-08CB-4E1F-B0FE-D7EF619A0E38}" type="presParOf" srcId="{970CDEBE-D685-4975-A9B2-AB7AD6868206}" destId="{D9E91C08-E394-455F-8EA7-C3F617CFD864}" srcOrd="1" destOrd="0" presId="urn:microsoft.com/office/officeart/2009/3/layout/HorizontalOrganizationChart"/>
    <dgm:cxn modelId="{461D122D-4DF7-40E5-887A-4C2D3741AEC6}" type="presParOf" srcId="{985F9BD3-5134-4AD9-B3BF-F474FD9D0B36}" destId="{A761C3F7-29CD-4603-A4ED-3CEA00FBCAF3}" srcOrd="1" destOrd="0" presId="urn:microsoft.com/office/officeart/2009/3/layout/HorizontalOrganizationChart"/>
    <dgm:cxn modelId="{32B4D5D7-EE90-49C3-A5F2-2BFF9B9B1C15}" type="presParOf" srcId="{A761C3F7-29CD-4603-A4ED-3CEA00FBCAF3}" destId="{4E1471F1-A286-408C-ADE3-D4BE4EF0820A}" srcOrd="0" destOrd="0" presId="urn:microsoft.com/office/officeart/2009/3/layout/HorizontalOrganizationChart"/>
    <dgm:cxn modelId="{32AA59E1-5F93-4C14-B9B8-E44BE034A57E}" type="presParOf" srcId="{A761C3F7-29CD-4603-A4ED-3CEA00FBCAF3}" destId="{9D0F6B94-2034-4256-A93A-8BCD415FC273}" srcOrd="1" destOrd="0" presId="urn:microsoft.com/office/officeart/2009/3/layout/HorizontalOrganizationChart"/>
    <dgm:cxn modelId="{1B8954DC-FAE9-44C1-B2A0-523A05593179}" type="presParOf" srcId="{9D0F6B94-2034-4256-A93A-8BCD415FC273}" destId="{1B43ABD6-9EE8-4027-B9DA-EE178DB970C5}" srcOrd="0" destOrd="0" presId="urn:microsoft.com/office/officeart/2009/3/layout/HorizontalOrganizationChart"/>
    <dgm:cxn modelId="{02B7F785-11E9-44D2-A425-335E28C4421A}" type="presParOf" srcId="{1B43ABD6-9EE8-4027-B9DA-EE178DB970C5}" destId="{D544A8D8-E71F-46F1-897B-6A0561110CA3}" srcOrd="0" destOrd="0" presId="urn:microsoft.com/office/officeart/2009/3/layout/HorizontalOrganizationChart"/>
    <dgm:cxn modelId="{ED762EC3-CF61-4241-9BBF-E9DA05BBF074}" type="presParOf" srcId="{1B43ABD6-9EE8-4027-B9DA-EE178DB970C5}" destId="{90814492-6E25-4BE8-A437-D68B9EF07CD5}" srcOrd="1" destOrd="0" presId="urn:microsoft.com/office/officeart/2009/3/layout/HorizontalOrganizationChart"/>
    <dgm:cxn modelId="{7432759F-E436-4248-9DD6-78095DBE791B}" type="presParOf" srcId="{9D0F6B94-2034-4256-A93A-8BCD415FC273}" destId="{4E845C04-652C-451D-9A4C-E9EF4AEAAB77}" srcOrd="1" destOrd="0" presId="urn:microsoft.com/office/officeart/2009/3/layout/HorizontalOrganizationChart"/>
    <dgm:cxn modelId="{A4F194F4-9EAD-411D-942E-AC3872024909}" type="presParOf" srcId="{9D0F6B94-2034-4256-A93A-8BCD415FC273}" destId="{03382AC3-F651-4EFC-BE08-03309BDC4FF9}" srcOrd="2" destOrd="0" presId="urn:microsoft.com/office/officeart/2009/3/layout/HorizontalOrganizationChart"/>
    <dgm:cxn modelId="{3F3562E2-0242-47F1-A190-55606F7BFBD2}" type="presParOf" srcId="{A761C3F7-29CD-4603-A4ED-3CEA00FBCAF3}" destId="{6D8E4683-EDEC-4A6B-ADD2-D70134CFA633}" srcOrd="2" destOrd="0" presId="urn:microsoft.com/office/officeart/2009/3/layout/HorizontalOrganizationChart"/>
    <dgm:cxn modelId="{D98D31EF-011F-405E-AE02-B967D659D95E}" type="presParOf" srcId="{A761C3F7-29CD-4603-A4ED-3CEA00FBCAF3}" destId="{58F2D745-0BFA-4E72-9A41-563359E97DF5}" srcOrd="3" destOrd="0" presId="urn:microsoft.com/office/officeart/2009/3/layout/HorizontalOrganizationChart"/>
    <dgm:cxn modelId="{DE9B9A00-C1A3-4490-9BFC-5E5D5DD84E7F}" type="presParOf" srcId="{58F2D745-0BFA-4E72-9A41-563359E97DF5}" destId="{0E6AAD6D-F121-4829-B209-6A267B91F7A6}" srcOrd="0" destOrd="0" presId="urn:microsoft.com/office/officeart/2009/3/layout/HorizontalOrganizationChart"/>
    <dgm:cxn modelId="{EA201A4C-586A-429B-A548-E7DA1453E448}" type="presParOf" srcId="{0E6AAD6D-F121-4829-B209-6A267B91F7A6}" destId="{8E703006-717D-483F-BC22-06C49C2ECCF3}" srcOrd="0" destOrd="0" presId="urn:microsoft.com/office/officeart/2009/3/layout/HorizontalOrganizationChart"/>
    <dgm:cxn modelId="{E1C0F00E-F93D-4430-944E-1730B5FC2A91}" type="presParOf" srcId="{0E6AAD6D-F121-4829-B209-6A267B91F7A6}" destId="{5C3DC20B-B406-46EA-AC27-8726E9102D83}" srcOrd="1" destOrd="0" presId="urn:microsoft.com/office/officeart/2009/3/layout/HorizontalOrganizationChart"/>
    <dgm:cxn modelId="{F931000B-1D75-4041-AA61-2B27A58A9C60}" type="presParOf" srcId="{58F2D745-0BFA-4E72-9A41-563359E97DF5}" destId="{5AA676B7-4ED1-4F8D-B532-9AD96A1E0DB3}" srcOrd="1" destOrd="0" presId="urn:microsoft.com/office/officeart/2009/3/layout/HorizontalOrganizationChart"/>
    <dgm:cxn modelId="{C9A03D94-B3A1-4E39-8724-69A96DACD1AF}" type="presParOf" srcId="{58F2D745-0BFA-4E72-9A41-563359E97DF5}" destId="{B886AD91-1806-49AB-AD79-088B4C1678A6}" srcOrd="2" destOrd="0" presId="urn:microsoft.com/office/officeart/2009/3/layout/HorizontalOrganizationChart"/>
    <dgm:cxn modelId="{4411122F-E382-4CA8-AAB6-BE919A821B1D}" type="presParOf" srcId="{985F9BD3-5134-4AD9-B3BF-F474FD9D0B36}" destId="{C334ADED-C1CC-4145-B610-255ADF7131A3}" srcOrd="2" destOrd="0" presId="urn:microsoft.com/office/officeart/2009/3/layout/HorizontalOrganizationChart"/>
    <dgm:cxn modelId="{7D4F88BC-F67F-4075-8B3D-A404E2BDF54C}" type="presParOf" srcId="{36AA181A-5D8B-4F44-925D-140A1EFB9734}" destId="{133EE062-4B72-49E4-A140-220CFC40AE27}" srcOrd="2" destOrd="0" presId="urn:microsoft.com/office/officeart/2009/3/layout/HorizontalOrganizationChart"/>
    <dgm:cxn modelId="{57A07987-9687-4333-BED1-26ACDE959841}" type="presParOf" srcId="{36AA181A-5D8B-4F44-925D-140A1EFB9734}" destId="{B0621C2C-B6CB-4F8C-BE63-9EA017F138DE}" srcOrd="3" destOrd="0" presId="urn:microsoft.com/office/officeart/2009/3/layout/HorizontalOrganizationChart"/>
    <dgm:cxn modelId="{51234263-D10E-4D6F-8EB7-80AB3EDA6532}" type="presParOf" srcId="{B0621C2C-B6CB-4F8C-BE63-9EA017F138DE}" destId="{FC139E48-42E4-4835-A215-2841F3947ABE}" srcOrd="0" destOrd="0" presId="urn:microsoft.com/office/officeart/2009/3/layout/HorizontalOrganizationChart"/>
    <dgm:cxn modelId="{CE852296-A46D-4148-A688-F9DA09551306}" type="presParOf" srcId="{FC139E48-42E4-4835-A215-2841F3947ABE}" destId="{679D42A8-1115-46C9-83D1-D3931CB06FFE}" srcOrd="0" destOrd="0" presId="urn:microsoft.com/office/officeart/2009/3/layout/HorizontalOrganizationChart"/>
    <dgm:cxn modelId="{845E5FBC-A14F-450E-8281-7C9535196215}" type="presParOf" srcId="{FC139E48-42E4-4835-A215-2841F3947ABE}" destId="{C937EBB6-ED38-4CCD-A783-CEB414329A48}" srcOrd="1" destOrd="0" presId="urn:microsoft.com/office/officeart/2009/3/layout/HorizontalOrganizationChart"/>
    <dgm:cxn modelId="{84CC6663-2823-4A0A-9D5B-400F704A50D4}" type="presParOf" srcId="{B0621C2C-B6CB-4F8C-BE63-9EA017F138DE}" destId="{0ED60233-0DB9-4444-B96C-3002A1CAD36C}" srcOrd="1" destOrd="0" presId="urn:microsoft.com/office/officeart/2009/3/layout/HorizontalOrganizationChart"/>
    <dgm:cxn modelId="{C64AB61E-7830-4753-B4FB-2936854D7012}" type="presParOf" srcId="{B0621C2C-B6CB-4F8C-BE63-9EA017F138DE}" destId="{DF8FF97B-0CFE-4B6B-A079-2B619B9EDD83}" srcOrd="2" destOrd="0" presId="urn:microsoft.com/office/officeart/2009/3/layout/HorizontalOrganizationChart"/>
    <dgm:cxn modelId="{9986D6E1-A5A7-4906-BBBB-ED4C6DE37EB4}" type="presParOf" srcId="{36AA181A-5D8B-4F44-925D-140A1EFB9734}" destId="{F568C0E3-516C-46D7-8E8B-02717D6219AF}" srcOrd="4" destOrd="0" presId="urn:microsoft.com/office/officeart/2009/3/layout/HorizontalOrganizationChart"/>
    <dgm:cxn modelId="{317AA418-9141-4DDA-9922-36873C3FD2A9}" type="presParOf" srcId="{36AA181A-5D8B-4F44-925D-140A1EFB9734}" destId="{0A6B8B6E-DD0B-4A72-B5B7-6BEF22298F3D}" srcOrd="5" destOrd="0" presId="urn:microsoft.com/office/officeart/2009/3/layout/HorizontalOrganizationChart"/>
    <dgm:cxn modelId="{49F0B56E-AAA5-47E7-AE8E-5918C03DFA6B}" type="presParOf" srcId="{0A6B8B6E-DD0B-4A72-B5B7-6BEF22298F3D}" destId="{9ABAD189-690B-4872-8CAC-BA0E8C434500}" srcOrd="0" destOrd="0" presId="urn:microsoft.com/office/officeart/2009/3/layout/HorizontalOrganizationChart"/>
    <dgm:cxn modelId="{DAA94574-12CC-4EE4-A78E-7948672FBC68}" type="presParOf" srcId="{9ABAD189-690B-4872-8CAC-BA0E8C434500}" destId="{6833F13D-6873-4E4D-BF38-397EEEF99754}" srcOrd="0" destOrd="0" presId="urn:microsoft.com/office/officeart/2009/3/layout/HorizontalOrganizationChart"/>
    <dgm:cxn modelId="{AA5312D2-D4EF-4906-B4DF-A13D6C7646E9}" type="presParOf" srcId="{9ABAD189-690B-4872-8CAC-BA0E8C434500}" destId="{D81E95BB-7CC4-4A0D-9BC3-31A3A7FAFABF}" srcOrd="1" destOrd="0" presId="urn:microsoft.com/office/officeart/2009/3/layout/HorizontalOrganizationChart"/>
    <dgm:cxn modelId="{FFCB0B80-32E3-49E4-A4D3-C04A6F47D64E}" type="presParOf" srcId="{0A6B8B6E-DD0B-4A72-B5B7-6BEF22298F3D}" destId="{FD752D77-FCFD-456F-A090-002F42D6FBB8}" srcOrd="1" destOrd="0" presId="urn:microsoft.com/office/officeart/2009/3/layout/HorizontalOrganizationChart"/>
    <dgm:cxn modelId="{712ED955-7995-44B7-95E7-45D7B66231EC}" type="presParOf" srcId="{0A6B8B6E-DD0B-4A72-B5B7-6BEF22298F3D}" destId="{5DD46D77-88F3-4BD7-9098-BBF3768F0200}" srcOrd="2" destOrd="0" presId="urn:microsoft.com/office/officeart/2009/3/layout/HorizontalOrganizationChart"/>
    <dgm:cxn modelId="{81E11E81-6F17-4199-B93C-932AFC5E6B70}" type="presParOf" srcId="{36AA181A-5D8B-4F44-925D-140A1EFB9734}" destId="{144DE6A4-4EE5-4E04-B39B-934D62527254}" srcOrd="6" destOrd="0" presId="urn:microsoft.com/office/officeart/2009/3/layout/HorizontalOrganizationChart"/>
    <dgm:cxn modelId="{B613512E-928C-4C96-A3EC-75EE41CE62D1}" type="presParOf" srcId="{36AA181A-5D8B-4F44-925D-140A1EFB9734}" destId="{BA742B17-11C2-4BE5-BDF0-05D32617CE9B}" srcOrd="7" destOrd="0" presId="urn:microsoft.com/office/officeart/2009/3/layout/HorizontalOrganizationChart"/>
    <dgm:cxn modelId="{E2D568C2-1C63-4399-AD06-F926A3D09628}" type="presParOf" srcId="{BA742B17-11C2-4BE5-BDF0-05D32617CE9B}" destId="{87941C67-1C81-4B08-9D93-9708F6EBB01A}" srcOrd="0" destOrd="0" presId="urn:microsoft.com/office/officeart/2009/3/layout/HorizontalOrganizationChart"/>
    <dgm:cxn modelId="{49101036-4E7B-43BE-8DAB-D606B5C88BB5}" type="presParOf" srcId="{87941C67-1C81-4B08-9D93-9708F6EBB01A}" destId="{6A82AAE7-70B2-4A9A-87EA-2772E8D2CEF7}" srcOrd="0" destOrd="0" presId="urn:microsoft.com/office/officeart/2009/3/layout/HorizontalOrganizationChart"/>
    <dgm:cxn modelId="{A641F1ED-77EE-4A90-AA97-618C598FE28A}" type="presParOf" srcId="{87941C67-1C81-4B08-9D93-9708F6EBB01A}" destId="{CE719271-2A68-4C6C-9BDC-6BA43D251E54}" srcOrd="1" destOrd="0" presId="urn:microsoft.com/office/officeart/2009/3/layout/HorizontalOrganizationChart"/>
    <dgm:cxn modelId="{65DDF573-6191-4FBB-8DA6-5786D9D418CD}" type="presParOf" srcId="{BA742B17-11C2-4BE5-BDF0-05D32617CE9B}" destId="{5C09D39E-C03A-4B08-B35D-E1D79524A09A}" srcOrd="1" destOrd="0" presId="urn:microsoft.com/office/officeart/2009/3/layout/HorizontalOrganizationChart"/>
    <dgm:cxn modelId="{7BE61387-F9F8-46C4-A23B-94E9E2E4BB0E}" type="presParOf" srcId="{BA742B17-11C2-4BE5-BDF0-05D32617CE9B}" destId="{BD17E0E3-E51F-41DE-AE6D-07C8753E0F93}" srcOrd="2" destOrd="0" presId="urn:microsoft.com/office/officeart/2009/3/layout/HorizontalOrganizationChart"/>
    <dgm:cxn modelId="{18F6F538-703E-4F1F-843E-FD637920E34D}" type="presParOf" srcId="{A8C5463A-8375-4153-978D-F0A114CDCFCE}" destId="{5EC7A796-5DFF-45C6-B393-C634A3E415A6}"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CCEE67-DDD1-491B-ACCC-82214BFE1C65}" type="doc">
      <dgm:prSet loTypeId="urn:microsoft.com/office/officeart/2005/8/layout/venn3" loCatId="relationship" qsTypeId="urn:microsoft.com/office/officeart/2005/8/quickstyle/simple5" qsCatId="simple" csTypeId="urn:microsoft.com/office/officeart/2005/8/colors/colorful3" csCatId="colorful" phldr="1"/>
      <dgm:spPr/>
      <dgm:t>
        <a:bodyPr/>
        <a:lstStyle/>
        <a:p>
          <a:endParaRPr lang="en-US"/>
        </a:p>
      </dgm:t>
    </dgm:pt>
    <dgm:pt modelId="{2C287B56-3AE7-410A-B663-2230A020651B}">
      <dgm:prSet/>
      <dgm:spPr/>
      <dgm:t>
        <a:bodyPr/>
        <a:lstStyle/>
        <a:p>
          <a:pPr rtl="0"/>
          <a:r>
            <a:rPr lang="en-US" dirty="0" smtClean="0"/>
            <a:t>Long hours due to training and possible TDY for deployment training</a:t>
          </a:r>
          <a:endParaRPr lang="en-US" dirty="0"/>
        </a:p>
      </dgm:t>
    </dgm:pt>
    <dgm:pt modelId="{E43F7560-9F4E-4797-B9F4-1DD1314B125E}" type="parTrans" cxnId="{D911DCA8-67C4-43C7-8FEF-71A326250930}">
      <dgm:prSet/>
      <dgm:spPr/>
      <dgm:t>
        <a:bodyPr/>
        <a:lstStyle/>
        <a:p>
          <a:endParaRPr lang="en-US"/>
        </a:p>
      </dgm:t>
    </dgm:pt>
    <dgm:pt modelId="{466B850F-98B1-44E4-A8A3-AEE7332FB008}" type="sibTrans" cxnId="{D911DCA8-67C4-43C7-8FEF-71A326250930}">
      <dgm:prSet/>
      <dgm:spPr/>
      <dgm:t>
        <a:bodyPr/>
        <a:lstStyle/>
        <a:p>
          <a:endParaRPr lang="en-US"/>
        </a:p>
      </dgm:t>
    </dgm:pt>
    <dgm:pt modelId="{D83B4E07-9C21-4A86-881D-B6C0150D5D9C}">
      <dgm:prSet/>
      <dgm:spPr/>
      <dgm:t>
        <a:bodyPr/>
        <a:lstStyle/>
        <a:p>
          <a:pPr rtl="0"/>
          <a:r>
            <a:rPr lang="en-US" smtClean="0"/>
            <a:t>Making sure legal and financial issues are taken care of/ updated</a:t>
          </a:r>
          <a:endParaRPr lang="en-US"/>
        </a:p>
      </dgm:t>
    </dgm:pt>
    <dgm:pt modelId="{E9C587DC-2AF0-4CF8-B254-A140CAA2A993}" type="parTrans" cxnId="{DEBE27DE-4FA5-4CF2-B3CA-6951FB809BFB}">
      <dgm:prSet/>
      <dgm:spPr/>
      <dgm:t>
        <a:bodyPr/>
        <a:lstStyle/>
        <a:p>
          <a:endParaRPr lang="en-US"/>
        </a:p>
      </dgm:t>
    </dgm:pt>
    <dgm:pt modelId="{577AE805-F436-4FE8-ACF2-F2B5F77F2FAF}" type="sibTrans" cxnId="{DEBE27DE-4FA5-4CF2-B3CA-6951FB809BFB}">
      <dgm:prSet/>
      <dgm:spPr/>
      <dgm:t>
        <a:bodyPr/>
        <a:lstStyle/>
        <a:p>
          <a:endParaRPr lang="en-US"/>
        </a:p>
      </dgm:t>
    </dgm:pt>
    <dgm:pt modelId="{DB42E420-E5BA-4222-BF02-064FCE97B02C}">
      <dgm:prSet/>
      <dgm:spPr/>
      <dgm:t>
        <a:bodyPr/>
        <a:lstStyle/>
        <a:p>
          <a:pPr rtl="0"/>
          <a:r>
            <a:rPr lang="en-US" b="1" i="1" dirty="0" smtClean="0">
              <a:effectLst/>
            </a:rPr>
            <a:t>Quality</a:t>
          </a:r>
          <a:r>
            <a:rPr lang="en-US" dirty="0" smtClean="0"/>
            <a:t> vs </a:t>
          </a:r>
          <a:r>
            <a:rPr lang="en-US" b="1" i="1" dirty="0" smtClean="0"/>
            <a:t>Quantity</a:t>
          </a:r>
          <a:r>
            <a:rPr lang="en-US" dirty="0" smtClean="0"/>
            <a:t> of time spent together </a:t>
          </a:r>
          <a:endParaRPr lang="en-US" dirty="0"/>
        </a:p>
      </dgm:t>
    </dgm:pt>
    <dgm:pt modelId="{DDC9521E-E63B-4E32-9627-6B239F969893}" type="parTrans" cxnId="{3411DD24-BB4E-4CDB-8158-14D90F5EA242}">
      <dgm:prSet/>
      <dgm:spPr/>
      <dgm:t>
        <a:bodyPr/>
        <a:lstStyle/>
        <a:p>
          <a:endParaRPr lang="en-US"/>
        </a:p>
      </dgm:t>
    </dgm:pt>
    <dgm:pt modelId="{01CE98D4-DC0E-4CA0-A2C8-206FF7B6C48D}" type="sibTrans" cxnId="{3411DD24-BB4E-4CDB-8158-14D90F5EA242}">
      <dgm:prSet/>
      <dgm:spPr/>
      <dgm:t>
        <a:bodyPr/>
        <a:lstStyle/>
        <a:p>
          <a:endParaRPr lang="en-US"/>
        </a:p>
      </dgm:t>
    </dgm:pt>
    <dgm:pt modelId="{00C83FB3-93A4-4BC5-A403-F8D771527214}">
      <dgm:prSet/>
      <dgm:spPr/>
      <dgm:t>
        <a:bodyPr/>
        <a:lstStyle/>
        <a:p>
          <a:pPr rtl="0"/>
          <a:r>
            <a:rPr lang="en-US" dirty="0" smtClean="0"/>
            <a:t>Medical and dental appointments all up to date</a:t>
          </a:r>
          <a:endParaRPr lang="en-US" dirty="0"/>
        </a:p>
      </dgm:t>
    </dgm:pt>
    <dgm:pt modelId="{C45ED486-1DFE-498E-857B-05FCDBDDF114}" type="parTrans" cxnId="{737F2523-947F-4C3A-AE37-799F78D22299}">
      <dgm:prSet/>
      <dgm:spPr/>
      <dgm:t>
        <a:bodyPr/>
        <a:lstStyle/>
        <a:p>
          <a:endParaRPr lang="en-US"/>
        </a:p>
      </dgm:t>
    </dgm:pt>
    <dgm:pt modelId="{130C58BB-5AC8-470F-BE20-64E99BA973FF}" type="sibTrans" cxnId="{737F2523-947F-4C3A-AE37-799F78D22299}">
      <dgm:prSet/>
      <dgm:spPr/>
      <dgm:t>
        <a:bodyPr/>
        <a:lstStyle/>
        <a:p>
          <a:endParaRPr lang="en-US"/>
        </a:p>
      </dgm:t>
    </dgm:pt>
    <dgm:pt modelId="{2C89CB26-2B70-48C9-B9F9-34B7466B78DA}">
      <dgm:prSet/>
      <dgm:spPr/>
      <dgm:t>
        <a:bodyPr/>
        <a:lstStyle/>
        <a:p>
          <a:pPr rtl="0"/>
          <a:r>
            <a:rPr lang="en-US" dirty="0" smtClean="0"/>
            <a:t>Last minute visits interrupt plans</a:t>
          </a:r>
          <a:endParaRPr lang="en-US" dirty="0"/>
        </a:p>
      </dgm:t>
    </dgm:pt>
    <dgm:pt modelId="{2E35CDA2-094E-4ACA-859A-9E749CFA9913}" type="parTrans" cxnId="{4E521C54-2CC4-46CE-9A9C-5F1E3D8B7ABD}">
      <dgm:prSet/>
      <dgm:spPr/>
      <dgm:t>
        <a:bodyPr/>
        <a:lstStyle/>
        <a:p>
          <a:endParaRPr lang="en-US"/>
        </a:p>
      </dgm:t>
    </dgm:pt>
    <dgm:pt modelId="{1EBF9B70-3319-4430-9D3A-9BDB94A6F94C}" type="sibTrans" cxnId="{4E521C54-2CC4-46CE-9A9C-5F1E3D8B7ABD}">
      <dgm:prSet/>
      <dgm:spPr/>
      <dgm:t>
        <a:bodyPr/>
        <a:lstStyle/>
        <a:p>
          <a:endParaRPr lang="en-US"/>
        </a:p>
      </dgm:t>
    </dgm:pt>
    <dgm:pt modelId="{D4D61F01-3BF1-482A-84C0-8800982BB5DA}">
      <dgm:prSet/>
      <dgm:spPr/>
      <dgm:t>
        <a:bodyPr/>
        <a:lstStyle/>
        <a:p>
          <a:pPr rtl="0"/>
          <a:r>
            <a:rPr lang="en-US" dirty="0" smtClean="0"/>
            <a:t>Family care plans for Single Parents</a:t>
          </a:r>
          <a:endParaRPr lang="en-US" dirty="0"/>
        </a:p>
      </dgm:t>
    </dgm:pt>
    <dgm:pt modelId="{94854084-E2D7-4F25-8B3F-0776B468D111}" type="parTrans" cxnId="{13934C4A-4E1B-4734-961E-DCA4C321D19F}">
      <dgm:prSet/>
      <dgm:spPr/>
      <dgm:t>
        <a:bodyPr/>
        <a:lstStyle/>
        <a:p>
          <a:endParaRPr lang="en-US"/>
        </a:p>
      </dgm:t>
    </dgm:pt>
    <dgm:pt modelId="{39BA7716-5295-458B-915C-51FB610B4874}" type="sibTrans" cxnId="{13934C4A-4E1B-4734-961E-DCA4C321D19F}">
      <dgm:prSet/>
      <dgm:spPr/>
      <dgm:t>
        <a:bodyPr/>
        <a:lstStyle/>
        <a:p>
          <a:endParaRPr lang="en-US"/>
        </a:p>
      </dgm:t>
    </dgm:pt>
    <dgm:pt modelId="{EB31EEF3-B1FC-4CE5-8C16-BD504DAE01BC}" type="pres">
      <dgm:prSet presAssocID="{89CCEE67-DDD1-491B-ACCC-82214BFE1C65}" presName="Name0" presStyleCnt="0">
        <dgm:presLayoutVars>
          <dgm:dir/>
          <dgm:resizeHandles val="exact"/>
        </dgm:presLayoutVars>
      </dgm:prSet>
      <dgm:spPr/>
      <dgm:t>
        <a:bodyPr/>
        <a:lstStyle/>
        <a:p>
          <a:endParaRPr lang="en-US"/>
        </a:p>
      </dgm:t>
    </dgm:pt>
    <dgm:pt modelId="{AE4A9B35-F572-4557-8C91-0619957B2B11}" type="pres">
      <dgm:prSet presAssocID="{2C287B56-3AE7-410A-B663-2230A020651B}" presName="Name5" presStyleLbl="vennNode1" presStyleIdx="0" presStyleCnt="6">
        <dgm:presLayoutVars>
          <dgm:bulletEnabled val="1"/>
        </dgm:presLayoutVars>
      </dgm:prSet>
      <dgm:spPr/>
      <dgm:t>
        <a:bodyPr/>
        <a:lstStyle/>
        <a:p>
          <a:endParaRPr lang="en-US"/>
        </a:p>
      </dgm:t>
    </dgm:pt>
    <dgm:pt modelId="{3DFB2379-1446-40A9-B0A5-94AD9E794B8E}" type="pres">
      <dgm:prSet presAssocID="{466B850F-98B1-44E4-A8A3-AEE7332FB008}" presName="space" presStyleCnt="0"/>
      <dgm:spPr/>
    </dgm:pt>
    <dgm:pt modelId="{06BD554C-E2CA-4A63-9C1A-A7241DC67FED}" type="pres">
      <dgm:prSet presAssocID="{D83B4E07-9C21-4A86-881D-B6C0150D5D9C}" presName="Name5" presStyleLbl="vennNode1" presStyleIdx="1" presStyleCnt="6">
        <dgm:presLayoutVars>
          <dgm:bulletEnabled val="1"/>
        </dgm:presLayoutVars>
      </dgm:prSet>
      <dgm:spPr/>
      <dgm:t>
        <a:bodyPr/>
        <a:lstStyle/>
        <a:p>
          <a:endParaRPr lang="en-US"/>
        </a:p>
      </dgm:t>
    </dgm:pt>
    <dgm:pt modelId="{03B5BAB2-9ADA-4B0A-BD18-44AEA0ABAB73}" type="pres">
      <dgm:prSet presAssocID="{577AE805-F436-4FE8-ACF2-F2B5F77F2FAF}" presName="space" presStyleCnt="0"/>
      <dgm:spPr/>
    </dgm:pt>
    <dgm:pt modelId="{FE5ABE67-16B0-4935-8176-517841B43F99}" type="pres">
      <dgm:prSet presAssocID="{DB42E420-E5BA-4222-BF02-064FCE97B02C}" presName="Name5" presStyleLbl="vennNode1" presStyleIdx="2" presStyleCnt="6">
        <dgm:presLayoutVars>
          <dgm:bulletEnabled val="1"/>
        </dgm:presLayoutVars>
      </dgm:prSet>
      <dgm:spPr/>
      <dgm:t>
        <a:bodyPr/>
        <a:lstStyle/>
        <a:p>
          <a:endParaRPr lang="en-US"/>
        </a:p>
      </dgm:t>
    </dgm:pt>
    <dgm:pt modelId="{85BB99B8-3E47-4C24-B4F0-D336391CB938}" type="pres">
      <dgm:prSet presAssocID="{01CE98D4-DC0E-4CA0-A2C8-206FF7B6C48D}" presName="space" presStyleCnt="0"/>
      <dgm:spPr/>
    </dgm:pt>
    <dgm:pt modelId="{6CDCFFDB-E8D9-4790-9BB4-AAB564ABC4A4}" type="pres">
      <dgm:prSet presAssocID="{00C83FB3-93A4-4BC5-A403-F8D771527214}" presName="Name5" presStyleLbl="vennNode1" presStyleIdx="3" presStyleCnt="6">
        <dgm:presLayoutVars>
          <dgm:bulletEnabled val="1"/>
        </dgm:presLayoutVars>
      </dgm:prSet>
      <dgm:spPr/>
      <dgm:t>
        <a:bodyPr/>
        <a:lstStyle/>
        <a:p>
          <a:endParaRPr lang="en-US"/>
        </a:p>
      </dgm:t>
    </dgm:pt>
    <dgm:pt modelId="{48A59A56-FD20-480A-9885-B34F2F540672}" type="pres">
      <dgm:prSet presAssocID="{130C58BB-5AC8-470F-BE20-64E99BA973FF}" presName="space" presStyleCnt="0"/>
      <dgm:spPr/>
    </dgm:pt>
    <dgm:pt modelId="{DBCEA7C1-0DEB-499D-9100-4E554B967C14}" type="pres">
      <dgm:prSet presAssocID="{2C89CB26-2B70-48C9-B9F9-34B7466B78DA}" presName="Name5" presStyleLbl="vennNode1" presStyleIdx="4" presStyleCnt="6" custScaleX="98733" custScaleY="100179" custLinFactNeighborX="15047" custLinFactNeighborY="850">
        <dgm:presLayoutVars>
          <dgm:bulletEnabled val="1"/>
        </dgm:presLayoutVars>
      </dgm:prSet>
      <dgm:spPr/>
      <dgm:t>
        <a:bodyPr/>
        <a:lstStyle/>
        <a:p>
          <a:endParaRPr lang="en-US"/>
        </a:p>
      </dgm:t>
    </dgm:pt>
    <dgm:pt modelId="{B1D1C6AC-F7A1-4A2E-940B-6593569D29EF}" type="pres">
      <dgm:prSet presAssocID="{1EBF9B70-3319-4430-9D3A-9BDB94A6F94C}" presName="space" presStyleCnt="0"/>
      <dgm:spPr/>
    </dgm:pt>
    <dgm:pt modelId="{0F8BA693-E127-448A-BE05-87512E6A20F8}" type="pres">
      <dgm:prSet presAssocID="{D4D61F01-3BF1-482A-84C0-8800982BB5DA}" presName="Name5" presStyleLbl="vennNode1" presStyleIdx="5" presStyleCnt="6">
        <dgm:presLayoutVars>
          <dgm:bulletEnabled val="1"/>
        </dgm:presLayoutVars>
      </dgm:prSet>
      <dgm:spPr/>
      <dgm:t>
        <a:bodyPr/>
        <a:lstStyle/>
        <a:p>
          <a:endParaRPr lang="en-US"/>
        </a:p>
      </dgm:t>
    </dgm:pt>
  </dgm:ptLst>
  <dgm:cxnLst>
    <dgm:cxn modelId="{19D1B675-80EC-43CD-A2D3-171CBB8B3E21}" type="presOf" srcId="{89CCEE67-DDD1-491B-ACCC-82214BFE1C65}" destId="{EB31EEF3-B1FC-4CE5-8C16-BD504DAE01BC}" srcOrd="0" destOrd="0" presId="urn:microsoft.com/office/officeart/2005/8/layout/venn3"/>
    <dgm:cxn modelId="{1D1B8A92-8926-4688-9963-DC71F116481C}" type="presOf" srcId="{D4D61F01-3BF1-482A-84C0-8800982BB5DA}" destId="{0F8BA693-E127-448A-BE05-87512E6A20F8}" srcOrd="0" destOrd="0" presId="urn:microsoft.com/office/officeart/2005/8/layout/venn3"/>
    <dgm:cxn modelId="{C06C921E-9AF6-4852-BD4B-52702C1D9159}" type="presOf" srcId="{2C287B56-3AE7-410A-B663-2230A020651B}" destId="{AE4A9B35-F572-4557-8C91-0619957B2B11}" srcOrd="0" destOrd="0" presId="urn:microsoft.com/office/officeart/2005/8/layout/venn3"/>
    <dgm:cxn modelId="{13934C4A-4E1B-4734-961E-DCA4C321D19F}" srcId="{89CCEE67-DDD1-491B-ACCC-82214BFE1C65}" destId="{D4D61F01-3BF1-482A-84C0-8800982BB5DA}" srcOrd="5" destOrd="0" parTransId="{94854084-E2D7-4F25-8B3F-0776B468D111}" sibTransId="{39BA7716-5295-458B-915C-51FB610B4874}"/>
    <dgm:cxn modelId="{DB691816-D6E3-46B8-85D0-E6869C7E0BC8}" type="presOf" srcId="{DB42E420-E5BA-4222-BF02-064FCE97B02C}" destId="{FE5ABE67-16B0-4935-8176-517841B43F99}" srcOrd="0" destOrd="0" presId="urn:microsoft.com/office/officeart/2005/8/layout/venn3"/>
    <dgm:cxn modelId="{9A22E46D-391C-4636-A2BC-AB23EC923603}" type="presOf" srcId="{D83B4E07-9C21-4A86-881D-B6C0150D5D9C}" destId="{06BD554C-E2CA-4A63-9C1A-A7241DC67FED}" srcOrd="0" destOrd="0" presId="urn:microsoft.com/office/officeart/2005/8/layout/venn3"/>
    <dgm:cxn modelId="{3411DD24-BB4E-4CDB-8158-14D90F5EA242}" srcId="{89CCEE67-DDD1-491B-ACCC-82214BFE1C65}" destId="{DB42E420-E5BA-4222-BF02-064FCE97B02C}" srcOrd="2" destOrd="0" parTransId="{DDC9521E-E63B-4E32-9627-6B239F969893}" sibTransId="{01CE98D4-DC0E-4CA0-A2C8-206FF7B6C48D}"/>
    <dgm:cxn modelId="{737F2523-947F-4C3A-AE37-799F78D22299}" srcId="{89CCEE67-DDD1-491B-ACCC-82214BFE1C65}" destId="{00C83FB3-93A4-4BC5-A403-F8D771527214}" srcOrd="3" destOrd="0" parTransId="{C45ED486-1DFE-498E-857B-05FCDBDDF114}" sibTransId="{130C58BB-5AC8-470F-BE20-64E99BA973FF}"/>
    <dgm:cxn modelId="{BAFC94CA-77A8-4066-9197-A47DDCB9A21D}" type="presOf" srcId="{2C89CB26-2B70-48C9-B9F9-34B7466B78DA}" destId="{DBCEA7C1-0DEB-499D-9100-4E554B967C14}" srcOrd="0" destOrd="0" presId="urn:microsoft.com/office/officeart/2005/8/layout/venn3"/>
    <dgm:cxn modelId="{DEBE27DE-4FA5-4CF2-B3CA-6951FB809BFB}" srcId="{89CCEE67-DDD1-491B-ACCC-82214BFE1C65}" destId="{D83B4E07-9C21-4A86-881D-B6C0150D5D9C}" srcOrd="1" destOrd="0" parTransId="{E9C587DC-2AF0-4CF8-B254-A140CAA2A993}" sibTransId="{577AE805-F436-4FE8-ACF2-F2B5F77F2FAF}"/>
    <dgm:cxn modelId="{4E521C54-2CC4-46CE-9A9C-5F1E3D8B7ABD}" srcId="{89CCEE67-DDD1-491B-ACCC-82214BFE1C65}" destId="{2C89CB26-2B70-48C9-B9F9-34B7466B78DA}" srcOrd="4" destOrd="0" parTransId="{2E35CDA2-094E-4ACA-859A-9E749CFA9913}" sibTransId="{1EBF9B70-3319-4430-9D3A-9BDB94A6F94C}"/>
    <dgm:cxn modelId="{FE27EEC4-C4E8-4CA9-9019-AF3859E762BA}" type="presOf" srcId="{00C83FB3-93A4-4BC5-A403-F8D771527214}" destId="{6CDCFFDB-E8D9-4790-9BB4-AAB564ABC4A4}" srcOrd="0" destOrd="0" presId="urn:microsoft.com/office/officeart/2005/8/layout/venn3"/>
    <dgm:cxn modelId="{D911DCA8-67C4-43C7-8FEF-71A326250930}" srcId="{89CCEE67-DDD1-491B-ACCC-82214BFE1C65}" destId="{2C287B56-3AE7-410A-B663-2230A020651B}" srcOrd="0" destOrd="0" parTransId="{E43F7560-9F4E-4797-B9F4-1DD1314B125E}" sibTransId="{466B850F-98B1-44E4-A8A3-AEE7332FB008}"/>
    <dgm:cxn modelId="{A6125940-622B-4319-91D8-C5B7681376BD}" type="presParOf" srcId="{EB31EEF3-B1FC-4CE5-8C16-BD504DAE01BC}" destId="{AE4A9B35-F572-4557-8C91-0619957B2B11}" srcOrd="0" destOrd="0" presId="urn:microsoft.com/office/officeart/2005/8/layout/venn3"/>
    <dgm:cxn modelId="{AF6D324D-DD05-4548-9EE2-9DF562A48BCC}" type="presParOf" srcId="{EB31EEF3-B1FC-4CE5-8C16-BD504DAE01BC}" destId="{3DFB2379-1446-40A9-B0A5-94AD9E794B8E}" srcOrd="1" destOrd="0" presId="urn:microsoft.com/office/officeart/2005/8/layout/venn3"/>
    <dgm:cxn modelId="{14EBF16A-C1F0-486B-A488-EAD7560AC095}" type="presParOf" srcId="{EB31EEF3-B1FC-4CE5-8C16-BD504DAE01BC}" destId="{06BD554C-E2CA-4A63-9C1A-A7241DC67FED}" srcOrd="2" destOrd="0" presId="urn:microsoft.com/office/officeart/2005/8/layout/venn3"/>
    <dgm:cxn modelId="{FCCEA8B1-7665-4E16-82FB-9BE7FAF70B48}" type="presParOf" srcId="{EB31EEF3-B1FC-4CE5-8C16-BD504DAE01BC}" destId="{03B5BAB2-9ADA-4B0A-BD18-44AEA0ABAB73}" srcOrd="3" destOrd="0" presId="urn:microsoft.com/office/officeart/2005/8/layout/venn3"/>
    <dgm:cxn modelId="{67266EE9-F649-403D-B080-9B53E33B04FD}" type="presParOf" srcId="{EB31EEF3-B1FC-4CE5-8C16-BD504DAE01BC}" destId="{FE5ABE67-16B0-4935-8176-517841B43F99}" srcOrd="4" destOrd="0" presId="urn:microsoft.com/office/officeart/2005/8/layout/venn3"/>
    <dgm:cxn modelId="{EBDAEDC4-BABB-49FE-9722-E359F12B7F64}" type="presParOf" srcId="{EB31EEF3-B1FC-4CE5-8C16-BD504DAE01BC}" destId="{85BB99B8-3E47-4C24-B4F0-D336391CB938}" srcOrd="5" destOrd="0" presId="urn:microsoft.com/office/officeart/2005/8/layout/venn3"/>
    <dgm:cxn modelId="{3D66A3F1-BF50-40D0-963C-52E64ED9E615}" type="presParOf" srcId="{EB31EEF3-B1FC-4CE5-8C16-BD504DAE01BC}" destId="{6CDCFFDB-E8D9-4790-9BB4-AAB564ABC4A4}" srcOrd="6" destOrd="0" presId="urn:microsoft.com/office/officeart/2005/8/layout/venn3"/>
    <dgm:cxn modelId="{837DB141-3E0E-4415-A206-C8C7B2B52A85}" type="presParOf" srcId="{EB31EEF3-B1FC-4CE5-8C16-BD504DAE01BC}" destId="{48A59A56-FD20-480A-9885-B34F2F540672}" srcOrd="7" destOrd="0" presId="urn:microsoft.com/office/officeart/2005/8/layout/venn3"/>
    <dgm:cxn modelId="{16DBBA74-B95D-46B8-B922-EEBD88EC411B}" type="presParOf" srcId="{EB31EEF3-B1FC-4CE5-8C16-BD504DAE01BC}" destId="{DBCEA7C1-0DEB-499D-9100-4E554B967C14}" srcOrd="8" destOrd="0" presId="urn:microsoft.com/office/officeart/2005/8/layout/venn3"/>
    <dgm:cxn modelId="{8B6DE582-E2B5-41C7-9C50-D7854B560018}" type="presParOf" srcId="{EB31EEF3-B1FC-4CE5-8C16-BD504DAE01BC}" destId="{B1D1C6AC-F7A1-4A2E-940B-6593569D29EF}" srcOrd="9" destOrd="0" presId="urn:microsoft.com/office/officeart/2005/8/layout/venn3"/>
    <dgm:cxn modelId="{DCA0B464-569D-4E5D-9078-3E5A2A2388AA}" type="presParOf" srcId="{EB31EEF3-B1FC-4CE5-8C16-BD504DAE01BC}" destId="{0F8BA693-E127-448A-BE05-87512E6A20F8}" srcOrd="10"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8CAC00-4901-4751-B489-30888B6A130E}" type="doc">
      <dgm:prSet loTypeId="urn:microsoft.com/office/officeart/2005/8/layout/venn3" loCatId="relationship" qsTypeId="urn:microsoft.com/office/officeart/2005/8/quickstyle/simple5" qsCatId="simple" csTypeId="urn:microsoft.com/office/officeart/2005/8/colors/colorful3" csCatId="colorful" phldr="1"/>
      <dgm:spPr/>
      <dgm:t>
        <a:bodyPr/>
        <a:lstStyle/>
        <a:p>
          <a:endParaRPr lang="en-US"/>
        </a:p>
      </dgm:t>
    </dgm:pt>
    <dgm:pt modelId="{D54F1C18-C9A0-4B39-B4A5-270CC7CCE6E5}">
      <dgm:prSet/>
      <dgm:spPr/>
      <dgm:t>
        <a:bodyPr/>
        <a:lstStyle/>
        <a:p>
          <a:pPr rtl="0"/>
          <a:r>
            <a:rPr lang="en-US" dirty="0" smtClean="0"/>
            <a:t>Establish new routines and taking on additional responsibilities</a:t>
          </a:r>
          <a:endParaRPr lang="en-US" dirty="0"/>
        </a:p>
      </dgm:t>
    </dgm:pt>
    <dgm:pt modelId="{3B8EB120-907C-4FB2-9223-76BAC512BD5E}" type="parTrans" cxnId="{4539DAC5-7891-417F-91F3-9C662C9ADB96}">
      <dgm:prSet/>
      <dgm:spPr/>
      <dgm:t>
        <a:bodyPr/>
        <a:lstStyle/>
        <a:p>
          <a:endParaRPr lang="en-US"/>
        </a:p>
      </dgm:t>
    </dgm:pt>
    <dgm:pt modelId="{E866D585-2392-49CB-86E2-BBC2696B259B}" type="sibTrans" cxnId="{4539DAC5-7891-417F-91F3-9C662C9ADB96}">
      <dgm:prSet/>
      <dgm:spPr/>
      <dgm:t>
        <a:bodyPr/>
        <a:lstStyle/>
        <a:p>
          <a:endParaRPr lang="en-US"/>
        </a:p>
      </dgm:t>
    </dgm:pt>
    <dgm:pt modelId="{CEF5AA7E-AF52-4225-983A-6E60B4C2949A}">
      <dgm:prSet custT="1"/>
      <dgm:spPr/>
      <dgm:t>
        <a:bodyPr/>
        <a:lstStyle/>
        <a:p>
          <a:pPr rtl="0"/>
          <a:r>
            <a:rPr lang="en-US" sz="1600" dirty="0" smtClean="0"/>
            <a:t>Changes in school behavior</a:t>
          </a:r>
          <a:endParaRPr lang="en-US" sz="1600" dirty="0"/>
        </a:p>
      </dgm:t>
    </dgm:pt>
    <dgm:pt modelId="{0DA9F7A7-197C-43AD-8D58-D74C2F39EE4B}" type="parTrans" cxnId="{0E5870ED-5DB2-400D-B8F0-0A8C33BB351A}">
      <dgm:prSet/>
      <dgm:spPr/>
      <dgm:t>
        <a:bodyPr/>
        <a:lstStyle/>
        <a:p>
          <a:endParaRPr lang="en-US"/>
        </a:p>
      </dgm:t>
    </dgm:pt>
    <dgm:pt modelId="{FC3C3661-13B4-44EA-8CFC-5F743CEBE3C1}" type="sibTrans" cxnId="{0E5870ED-5DB2-400D-B8F0-0A8C33BB351A}">
      <dgm:prSet/>
      <dgm:spPr/>
      <dgm:t>
        <a:bodyPr/>
        <a:lstStyle/>
        <a:p>
          <a:endParaRPr lang="en-US"/>
        </a:p>
      </dgm:t>
    </dgm:pt>
    <dgm:pt modelId="{C3733C68-985B-4133-A541-63A2B01B2801}">
      <dgm:prSet custT="1"/>
      <dgm:spPr/>
      <dgm:t>
        <a:bodyPr/>
        <a:lstStyle/>
        <a:p>
          <a:pPr rtl="0"/>
          <a:r>
            <a:rPr lang="en-US" sz="1600" dirty="0" smtClean="0"/>
            <a:t>Sadness and</a:t>
          </a:r>
        </a:p>
        <a:p>
          <a:pPr rtl="0"/>
          <a:r>
            <a:rPr lang="en-US" sz="1600" dirty="0" smtClean="0"/>
            <a:t>depression</a:t>
          </a:r>
          <a:endParaRPr lang="en-US" sz="1600" dirty="0"/>
        </a:p>
      </dgm:t>
    </dgm:pt>
    <dgm:pt modelId="{B27E681C-C3C4-4D8D-BA4F-16565E09A284}" type="parTrans" cxnId="{0FB927E7-D8B9-4440-9F15-1B60365B3B1A}">
      <dgm:prSet/>
      <dgm:spPr/>
      <dgm:t>
        <a:bodyPr/>
        <a:lstStyle/>
        <a:p>
          <a:endParaRPr lang="en-US"/>
        </a:p>
      </dgm:t>
    </dgm:pt>
    <dgm:pt modelId="{59076DB2-5A4C-4434-8865-4ACF7F48D878}" type="sibTrans" cxnId="{0FB927E7-D8B9-4440-9F15-1B60365B3B1A}">
      <dgm:prSet/>
      <dgm:spPr/>
      <dgm:t>
        <a:bodyPr/>
        <a:lstStyle/>
        <a:p>
          <a:endParaRPr lang="en-US"/>
        </a:p>
      </dgm:t>
    </dgm:pt>
    <dgm:pt modelId="{699414DB-6FED-4B45-B940-E827CF9C8D28}">
      <dgm:prSet custT="1"/>
      <dgm:spPr/>
      <dgm:t>
        <a:bodyPr/>
        <a:lstStyle/>
        <a:p>
          <a:pPr rtl="0"/>
          <a:r>
            <a:rPr lang="en-US" sz="1600" dirty="0" smtClean="0"/>
            <a:t>Fear something bad will happen to the deployed parent</a:t>
          </a:r>
          <a:endParaRPr lang="en-US" sz="1600" dirty="0"/>
        </a:p>
      </dgm:t>
    </dgm:pt>
    <dgm:pt modelId="{B39EC45C-EA59-426C-BD08-7630560BEF2D}" type="parTrans" cxnId="{6D11B99A-EAEC-44E3-9953-8D7340837A88}">
      <dgm:prSet/>
      <dgm:spPr/>
      <dgm:t>
        <a:bodyPr/>
        <a:lstStyle/>
        <a:p>
          <a:endParaRPr lang="en-US"/>
        </a:p>
      </dgm:t>
    </dgm:pt>
    <dgm:pt modelId="{AFD0F927-B0C2-45D3-AE36-F9C91B5FE361}" type="sibTrans" cxnId="{6D11B99A-EAEC-44E3-9953-8D7340837A88}">
      <dgm:prSet/>
      <dgm:spPr/>
      <dgm:t>
        <a:bodyPr/>
        <a:lstStyle/>
        <a:p>
          <a:endParaRPr lang="en-US"/>
        </a:p>
      </dgm:t>
    </dgm:pt>
    <dgm:pt modelId="{25232B53-69ED-4522-AEF1-7E5B46FE2CC2}">
      <dgm:prSet custT="1"/>
      <dgm:spPr/>
      <dgm:t>
        <a:bodyPr/>
        <a:lstStyle/>
        <a:p>
          <a:pPr rtl="0"/>
          <a:r>
            <a:rPr lang="en-US" sz="1400" dirty="0" smtClean="0"/>
            <a:t>Media coverage impacts fears and misunderstandings</a:t>
          </a:r>
          <a:endParaRPr lang="en-US" sz="1400" dirty="0"/>
        </a:p>
      </dgm:t>
    </dgm:pt>
    <dgm:pt modelId="{7C931FBA-8913-4C0D-B30C-6CC1796804CE}" type="parTrans" cxnId="{476F2346-8480-4E9D-8D4B-DB78226C698D}">
      <dgm:prSet/>
      <dgm:spPr/>
      <dgm:t>
        <a:bodyPr/>
        <a:lstStyle/>
        <a:p>
          <a:endParaRPr lang="en-US"/>
        </a:p>
      </dgm:t>
    </dgm:pt>
    <dgm:pt modelId="{EB60F332-81A5-48AA-AE33-F30FB288F858}" type="sibTrans" cxnId="{476F2346-8480-4E9D-8D4B-DB78226C698D}">
      <dgm:prSet/>
      <dgm:spPr/>
      <dgm:t>
        <a:bodyPr/>
        <a:lstStyle/>
        <a:p>
          <a:endParaRPr lang="en-US"/>
        </a:p>
      </dgm:t>
    </dgm:pt>
    <dgm:pt modelId="{39542159-0B58-4DA7-84BA-0A4DA543A0D3}">
      <dgm:prSet/>
      <dgm:spPr/>
      <dgm:t>
        <a:bodyPr/>
        <a:lstStyle/>
        <a:p>
          <a:pPr rtl="0"/>
          <a:r>
            <a:rPr lang="en-US" dirty="0" smtClean="0"/>
            <a:t>Correlation between parent at home and child’s overall wellbeing</a:t>
          </a:r>
          <a:endParaRPr lang="en-US" dirty="0"/>
        </a:p>
      </dgm:t>
    </dgm:pt>
    <dgm:pt modelId="{24B0DBB6-EF21-4E55-811F-FBC4732EEA19}" type="parTrans" cxnId="{DEDA7127-317A-43BA-A25C-F0154471636A}">
      <dgm:prSet/>
      <dgm:spPr/>
      <dgm:t>
        <a:bodyPr/>
        <a:lstStyle/>
        <a:p>
          <a:endParaRPr lang="en-US"/>
        </a:p>
      </dgm:t>
    </dgm:pt>
    <dgm:pt modelId="{C16EF2EB-9782-429C-B21E-E172404C1DE7}" type="sibTrans" cxnId="{DEDA7127-317A-43BA-A25C-F0154471636A}">
      <dgm:prSet/>
      <dgm:spPr/>
      <dgm:t>
        <a:bodyPr/>
        <a:lstStyle/>
        <a:p>
          <a:endParaRPr lang="en-US"/>
        </a:p>
      </dgm:t>
    </dgm:pt>
    <dgm:pt modelId="{0D5BEC7A-C3F4-402D-AEA6-709FF7310AF9}" type="pres">
      <dgm:prSet presAssocID="{838CAC00-4901-4751-B489-30888B6A130E}" presName="Name0" presStyleCnt="0">
        <dgm:presLayoutVars>
          <dgm:dir/>
          <dgm:resizeHandles val="exact"/>
        </dgm:presLayoutVars>
      </dgm:prSet>
      <dgm:spPr/>
      <dgm:t>
        <a:bodyPr/>
        <a:lstStyle/>
        <a:p>
          <a:endParaRPr lang="en-US"/>
        </a:p>
      </dgm:t>
    </dgm:pt>
    <dgm:pt modelId="{546F2D47-135A-4AA9-9AC7-EE5FFB87114E}" type="pres">
      <dgm:prSet presAssocID="{D54F1C18-C9A0-4B39-B4A5-270CC7CCE6E5}" presName="Name5" presStyleLbl="vennNode1" presStyleIdx="0" presStyleCnt="6">
        <dgm:presLayoutVars>
          <dgm:bulletEnabled val="1"/>
        </dgm:presLayoutVars>
      </dgm:prSet>
      <dgm:spPr/>
      <dgm:t>
        <a:bodyPr/>
        <a:lstStyle/>
        <a:p>
          <a:endParaRPr lang="en-US"/>
        </a:p>
      </dgm:t>
    </dgm:pt>
    <dgm:pt modelId="{88EBB53F-35B4-454B-9393-681222308C10}" type="pres">
      <dgm:prSet presAssocID="{E866D585-2392-49CB-86E2-BBC2696B259B}" presName="space" presStyleCnt="0"/>
      <dgm:spPr/>
    </dgm:pt>
    <dgm:pt modelId="{8CAF4A59-D758-4FE8-AD91-A4683ECE55B8}" type="pres">
      <dgm:prSet presAssocID="{CEF5AA7E-AF52-4225-983A-6E60B4C2949A}" presName="Name5" presStyleLbl="vennNode1" presStyleIdx="1" presStyleCnt="6">
        <dgm:presLayoutVars>
          <dgm:bulletEnabled val="1"/>
        </dgm:presLayoutVars>
      </dgm:prSet>
      <dgm:spPr/>
      <dgm:t>
        <a:bodyPr/>
        <a:lstStyle/>
        <a:p>
          <a:endParaRPr lang="en-US"/>
        </a:p>
      </dgm:t>
    </dgm:pt>
    <dgm:pt modelId="{7ED4036A-5EEB-4E26-8DD5-E18599C096A1}" type="pres">
      <dgm:prSet presAssocID="{FC3C3661-13B4-44EA-8CFC-5F743CEBE3C1}" presName="space" presStyleCnt="0"/>
      <dgm:spPr/>
    </dgm:pt>
    <dgm:pt modelId="{93D677D5-0D64-4425-801A-05C3BBEACF02}" type="pres">
      <dgm:prSet presAssocID="{C3733C68-985B-4133-A541-63A2B01B2801}" presName="Name5" presStyleLbl="vennNode1" presStyleIdx="2" presStyleCnt="6">
        <dgm:presLayoutVars>
          <dgm:bulletEnabled val="1"/>
        </dgm:presLayoutVars>
      </dgm:prSet>
      <dgm:spPr/>
      <dgm:t>
        <a:bodyPr/>
        <a:lstStyle/>
        <a:p>
          <a:endParaRPr lang="en-US"/>
        </a:p>
      </dgm:t>
    </dgm:pt>
    <dgm:pt modelId="{7AAC4929-27AD-4578-9E11-3504C0E22132}" type="pres">
      <dgm:prSet presAssocID="{59076DB2-5A4C-4434-8865-4ACF7F48D878}" presName="space" presStyleCnt="0"/>
      <dgm:spPr/>
    </dgm:pt>
    <dgm:pt modelId="{83DBDACF-144A-48F9-88D2-B1E1F2DDE70F}" type="pres">
      <dgm:prSet presAssocID="{699414DB-6FED-4B45-B940-E827CF9C8D28}" presName="Name5" presStyleLbl="vennNode1" presStyleIdx="3" presStyleCnt="6">
        <dgm:presLayoutVars>
          <dgm:bulletEnabled val="1"/>
        </dgm:presLayoutVars>
      </dgm:prSet>
      <dgm:spPr/>
      <dgm:t>
        <a:bodyPr/>
        <a:lstStyle/>
        <a:p>
          <a:endParaRPr lang="en-US"/>
        </a:p>
      </dgm:t>
    </dgm:pt>
    <dgm:pt modelId="{B8CCBB7B-5DD8-46AB-AC30-EF5EDEF5AC2D}" type="pres">
      <dgm:prSet presAssocID="{AFD0F927-B0C2-45D3-AE36-F9C91B5FE361}" presName="space" presStyleCnt="0"/>
      <dgm:spPr/>
    </dgm:pt>
    <dgm:pt modelId="{0B485FDF-5A12-47F4-92C8-299A06450E88}" type="pres">
      <dgm:prSet presAssocID="{25232B53-69ED-4522-AEF1-7E5B46FE2CC2}" presName="Name5" presStyleLbl="vennNode1" presStyleIdx="4" presStyleCnt="6">
        <dgm:presLayoutVars>
          <dgm:bulletEnabled val="1"/>
        </dgm:presLayoutVars>
      </dgm:prSet>
      <dgm:spPr/>
      <dgm:t>
        <a:bodyPr/>
        <a:lstStyle/>
        <a:p>
          <a:endParaRPr lang="en-US"/>
        </a:p>
      </dgm:t>
    </dgm:pt>
    <dgm:pt modelId="{07B05401-2FA0-4B7B-9BC4-F1D3771AE967}" type="pres">
      <dgm:prSet presAssocID="{EB60F332-81A5-48AA-AE33-F30FB288F858}" presName="space" presStyleCnt="0"/>
      <dgm:spPr/>
    </dgm:pt>
    <dgm:pt modelId="{2B30CAA5-BF32-4EE8-973D-E5BB6B2C6879}" type="pres">
      <dgm:prSet presAssocID="{39542159-0B58-4DA7-84BA-0A4DA543A0D3}" presName="Name5" presStyleLbl="vennNode1" presStyleIdx="5" presStyleCnt="6">
        <dgm:presLayoutVars>
          <dgm:bulletEnabled val="1"/>
        </dgm:presLayoutVars>
      </dgm:prSet>
      <dgm:spPr/>
      <dgm:t>
        <a:bodyPr/>
        <a:lstStyle/>
        <a:p>
          <a:endParaRPr lang="en-US"/>
        </a:p>
      </dgm:t>
    </dgm:pt>
  </dgm:ptLst>
  <dgm:cxnLst>
    <dgm:cxn modelId="{476F2346-8480-4E9D-8D4B-DB78226C698D}" srcId="{838CAC00-4901-4751-B489-30888B6A130E}" destId="{25232B53-69ED-4522-AEF1-7E5B46FE2CC2}" srcOrd="4" destOrd="0" parTransId="{7C931FBA-8913-4C0D-B30C-6CC1796804CE}" sibTransId="{EB60F332-81A5-48AA-AE33-F30FB288F858}"/>
    <dgm:cxn modelId="{2451F044-0450-4D94-B58D-EE2DA36D392A}" type="presOf" srcId="{CEF5AA7E-AF52-4225-983A-6E60B4C2949A}" destId="{8CAF4A59-D758-4FE8-AD91-A4683ECE55B8}" srcOrd="0" destOrd="0" presId="urn:microsoft.com/office/officeart/2005/8/layout/venn3"/>
    <dgm:cxn modelId="{6D11B99A-EAEC-44E3-9953-8D7340837A88}" srcId="{838CAC00-4901-4751-B489-30888B6A130E}" destId="{699414DB-6FED-4B45-B940-E827CF9C8D28}" srcOrd="3" destOrd="0" parTransId="{B39EC45C-EA59-426C-BD08-7630560BEF2D}" sibTransId="{AFD0F927-B0C2-45D3-AE36-F9C91B5FE361}"/>
    <dgm:cxn modelId="{DEDA7127-317A-43BA-A25C-F0154471636A}" srcId="{838CAC00-4901-4751-B489-30888B6A130E}" destId="{39542159-0B58-4DA7-84BA-0A4DA543A0D3}" srcOrd="5" destOrd="0" parTransId="{24B0DBB6-EF21-4E55-811F-FBC4732EEA19}" sibTransId="{C16EF2EB-9782-429C-B21E-E172404C1DE7}"/>
    <dgm:cxn modelId="{E326787E-D758-4CFB-892D-3E59E815E3FF}" type="presOf" srcId="{25232B53-69ED-4522-AEF1-7E5B46FE2CC2}" destId="{0B485FDF-5A12-47F4-92C8-299A06450E88}" srcOrd="0" destOrd="0" presId="urn:microsoft.com/office/officeart/2005/8/layout/venn3"/>
    <dgm:cxn modelId="{CEDE08A0-220D-4399-8195-3746FEA7615B}" type="presOf" srcId="{C3733C68-985B-4133-A541-63A2B01B2801}" destId="{93D677D5-0D64-4425-801A-05C3BBEACF02}" srcOrd="0" destOrd="0" presId="urn:microsoft.com/office/officeart/2005/8/layout/venn3"/>
    <dgm:cxn modelId="{FE7598B3-DB2F-4B97-BABA-E2BDCCFDCA81}" type="presOf" srcId="{D54F1C18-C9A0-4B39-B4A5-270CC7CCE6E5}" destId="{546F2D47-135A-4AA9-9AC7-EE5FFB87114E}" srcOrd="0" destOrd="0" presId="urn:microsoft.com/office/officeart/2005/8/layout/venn3"/>
    <dgm:cxn modelId="{82D9E4EA-25F4-4401-AB3D-FA2DEF133A9C}" type="presOf" srcId="{699414DB-6FED-4B45-B940-E827CF9C8D28}" destId="{83DBDACF-144A-48F9-88D2-B1E1F2DDE70F}" srcOrd="0" destOrd="0" presId="urn:microsoft.com/office/officeart/2005/8/layout/venn3"/>
    <dgm:cxn modelId="{0E5870ED-5DB2-400D-B8F0-0A8C33BB351A}" srcId="{838CAC00-4901-4751-B489-30888B6A130E}" destId="{CEF5AA7E-AF52-4225-983A-6E60B4C2949A}" srcOrd="1" destOrd="0" parTransId="{0DA9F7A7-197C-43AD-8D58-D74C2F39EE4B}" sibTransId="{FC3C3661-13B4-44EA-8CFC-5F743CEBE3C1}"/>
    <dgm:cxn modelId="{4539DAC5-7891-417F-91F3-9C662C9ADB96}" srcId="{838CAC00-4901-4751-B489-30888B6A130E}" destId="{D54F1C18-C9A0-4B39-B4A5-270CC7CCE6E5}" srcOrd="0" destOrd="0" parTransId="{3B8EB120-907C-4FB2-9223-76BAC512BD5E}" sibTransId="{E866D585-2392-49CB-86E2-BBC2696B259B}"/>
    <dgm:cxn modelId="{0FB927E7-D8B9-4440-9F15-1B60365B3B1A}" srcId="{838CAC00-4901-4751-B489-30888B6A130E}" destId="{C3733C68-985B-4133-A541-63A2B01B2801}" srcOrd="2" destOrd="0" parTransId="{B27E681C-C3C4-4D8D-BA4F-16565E09A284}" sibTransId="{59076DB2-5A4C-4434-8865-4ACF7F48D878}"/>
    <dgm:cxn modelId="{2F26EA59-F5F3-40BA-96EA-212A56232717}" type="presOf" srcId="{39542159-0B58-4DA7-84BA-0A4DA543A0D3}" destId="{2B30CAA5-BF32-4EE8-973D-E5BB6B2C6879}" srcOrd="0" destOrd="0" presId="urn:microsoft.com/office/officeart/2005/8/layout/venn3"/>
    <dgm:cxn modelId="{7EDB71E4-B162-4DB1-BD76-6B950B16140F}" type="presOf" srcId="{838CAC00-4901-4751-B489-30888B6A130E}" destId="{0D5BEC7A-C3F4-402D-AEA6-709FF7310AF9}" srcOrd="0" destOrd="0" presId="urn:microsoft.com/office/officeart/2005/8/layout/venn3"/>
    <dgm:cxn modelId="{9A0863AA-1B0E-49FF-B6F2-0335308C2F77}" type="presParOf" srcId="{0D5BEC7A-C3F4-402D-AEA6-709FF7310AF9}" destId="{546F2D47-135A-4AA9-9AC7-EE5FFB87114E}" srcOrd="0" destOrd="0" presId="urn:microsoft.com/office/officeart/2005/8/layout/venn3"/>
    <dgm:cxn modelId="{F714999B-34FC-4D49-ABBC-3178413057AF}" type="presParOf" srcId="{0D5BEC7A-C3F4-402D-AEA6-709FF7310AF9}" destId="{88EBB53F-35B4-454B-9393-681222308C10}" srcOrd="1" destOrd="0" presId="urn:microsoft.com/office/officeart/2005/8/layout/venn3"/>
    <dgm:cxn modelId="{07CBDA64-83EA-4E5B-A1F3-1CD2D65267D5}" type="presParOf" srcId="{0D5BEC7A-C3F4-402D-AEA6-709FF7310AF9}" destId="{8CAF4A59-D758-4FE8-AD91-A4683ECE55B8}" srcOrd="2" destOrd="0" presId="urn:microsoft.com/office/officeart/2005/8/layout/venn3"/>
    <dgm:cxn modelId="{88630502-3B9C-456F-AD66-9CE97E77C40D}" type="presParOf" srcId="{0D5BEC7A-C3F4-402D-AEA6-709FF7310AF9}" destId="{7ED4036A-5EEB-4E26-8DD5-E18599C096A1}" srcOrd="3" destOrd="0" presId="urn:microsoft.com/office/officeart/2005/8/layout/venn3"/>
    <dgm:cxn modelId="{DF57D9A2-864C-4B50-AB76-3597FE45DC70}" type="presParOf" srcId="{0D5BEC7A-C3F4-402D-AEA6-709FF7310AF9}" destId="{93D677D5-0D64-4425-801A-05C3BBEACF02}" srcOrd="4" destOrd="0" presId="urn:microsoft.com/office/officeart/2005/8/layout/venn3"/>
    <dgm:cxn modelId="{DB4DFDF1-4D71-4717-846A-781A7502FFA0}" type="presParOf" srcId="{0D5BEC7A-C3F4-402D-AEA6-709FF7310AF9}" destId="{7AAC4929-27AD-4578-9E11-3504C0E22132}" srcOrd="5" destOrd="0" presId="urn:microsoft.com/office/officeart/2005/8/layout/venn3"/>
    <dgm:cxn modelId="{B9752C4E-593C-4AE9-9007-FF168216DFAE}" type="presParOf" srcId="{0D5BEC7A-C3F4-402D-AEA6-709FF7310AF9}" destId="{83DBDACF-144A-48F9-88D2-B1E1F2DDE70F}" srcOrd="6" destOrd="0" presId="urn:microsoft.com/office/officeart/2005/8/layout/venn3"/>
    <dgm:cxn modelId="{DC74555D-4244-4B6C-9FE3-12A30E7EEC55}" type="presParOf" srcId="{0D5BEC7A-C3F4-402D-AEA6-709FF7310AF9}" destId="{B8CCBB7B-5DD8-46AB-AC30-EF5EDEF5AC2D}" srcOrd="7" destOrd="0" presId="urn:microsoft.com/office/officeart/2005/8/layout/venn3"/>
    <dgm:cxn modelId="{6B933BD3-A250-402A-BC16-C5B1137A8713}" type="presParOf" srcId="{0D5BEC7A-C3F4-402D-AEA6-709FF7310AF9}" destId="{0B485FDF-5A12-47F4-92C8-299A06450E88}" srcOrd="8" destOrd="0" presId="urn:microsoft.com/office/officeart/2005/8/layout/venn3"/>
    <dgm:cxn modelId="{AE8264B9-A1CD-4917-ACB9-B5E8909257B6}" type="presParOf" srcId="{0D5BEC7A-C3F4-402D-AEA6-709FF7310AF9}" destId="{07B05401-2FA0-4B7B-9BC4-F1D3771AE967}" srcOrd="9" destOrd="0" presId="urn:microsoft.com/office/officeart/2005/8/layout/venn3"/>
    <dgm:cxn modelId="{A70C8928-9539-45E4-A15F-311CE7A1AC88}" type="presParOf" srcId="{0D5BEC7A-C3F4-402D-AEA6-709FF7310AF9}" destId="{2B30CAA5-BF32-4EE8-973D-E5BB6B2C6879}" srcOrd="10"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276973-03DA-47F8-B8D0-373AF759B4EB}" type="doc">
      <dgm:prSet loTypeId="urn:microsoft.com/office/officeart/2005/8/layout/matrix3" loCatId="matrix" qsTypeId="urn:microsoft.com/office/officeart/2005/8/quickstyle/simple5" qsCatId="simple" csTypeId="urn:microsoft.com/office/officeart/2005/8/colors/colorful3" csCatId="colorful"/>
      <dgm:spPr/>
      <dgm:t>
        <a:bodyPr/>
        <a:lstStyle/>
        <a:p>
          <a:endParaRPr lang="en-US"/>
        </a:p>
      </dgm:t>
    </dgm:pt>
    <dgm:pt modelId="{B5B223E0-7759-47E8-9E2E-35ADB1C0BA45}">
      <dgm:prSet/>
      <dgm:spPr/>
      <dgm:t>
        <a:bodyPr/>
        <a:lstStyle/>
        <a:p>
          <a:pPr rtl="0"/>
          <a:r>
            <a:rPr lang="en-US" smtClean="0"/>
            <a:t>Working as a team</a:t>
          </a:r>
          <a:endParaRPr lang="en-US"/>
        </a:p>
      </dgm:t>
    </dgm:pt>
    <dgm:pt modelId="{C0281260-64AB-4DA0-81A7-88221370D4D4}" type="parTrans" cxnId="{DBAC7342-B7F0-4FBD-8838-1E984C2AD555}">
      <dgm:prSet/>
      <dgm:spPr/>
      <dgm:t>
        <a:bodyPr/>
        <a:lstStyle/>
        <a:p>
          <a:endParaRPr lang="en-US"/>
        </a:p>
      </dgm:t>
    </dgm:pt>
    <dgm:pt modelId="{BF2B87F6-0023-436B-93B6-BAD2AFC396B9}" type="sibTrans" cxnId="{DBAC7342-B7F0-4FBD-8838-1E984C2AD555}">
      <dgm:prSet/>
      <dgm:spPr/>
      <dgm:t>
        <a:bodyPr/>
        <a:lstStyle/>
        <a:p>
          <a:endParaRPr lang="en-US"/>
        </a:p>
      </dgm:t>
    </dgm:pt>
    <dgm:pt modelId="{019AEB49-161D-4C92-9EB5-34763AB844CF}">
      <dgm:prSet/>
      <dgm:spPr/>
      <dgm:t>
        <a:bodyPr/>
        <a:lstStyle/>
        <a:p>
          <a:pPr rtl="0"/>
          <a:r>
            <a:rPr lang="en-US" smtClean="0"/>
            <a:t>Not as overwhelmed</a:t>
          </a:r>
          <a:endParaRPr lang="en-US"/>
        </a:p>
      </dgm:t>
    </dgm:pt>
    <dgm:pt modelId="{AAC2DC74-A3E3-4FE7-B7C1-40A12B0B108A}" type="parTrans" cxnId="{59178B1B-76CA-49DA-98BF-A7C323D52391}">
      <dgm:prSet/>
      <dgm:spPr/>
      <dgm:t>
        <a:bodyPr/>
        <a:lstStyle/>
        <a:p>
          <a:endParaRPr lang="en-US"/>
        </a:p>
      </dgm:t>
    </dgm:pt>
    <dgm:pt modelId="{DFE0D342-BA91-484E-BC8A-37FE53930F8B}" type="sibTrans" cxnId="{59178B1B-76CA-49DA-98BF-A7C323D52391}">
      <dgm:prSet/>
      <dgm:spPr/>
      <dgm:t>
        <a:bodyPr/>
        <a:lstStyle/>
        <a:p>
          <a:endParaRPr lang="en-US"/>
        </a:p>
      </dgm:t>
    </dgm:pt>
    <dgm:pt modelId="{17D46284-E617-4A40-A1F4-B7493C2C696D}">
      <dgm:prSet/>
      <dgm:spPr/>
      <dgm:t>
        <a:bodyPr/>
        <a:lstStyle/>
        <a:p>
          <a:pPr rtl="0"/>
          <a:r>
            <a:rPr lang="en-US" smtClean="0"/>
            <a:t>“We got this”</a:t>
          </a:r>
          <a:endParaRPr lang="en-US"/>
        </a:p>
      </dgm:t>
    </dgm:pt>
    <dgm:pt modelId="{B70F02BC-9A59-4C26-AD8E-107D69E0A5C8}" type="parTrans" cxnId="{822713D3-AE1C-4DC1-97BB-274AD675FC6A}">
      <dgm:prSet/>
      <dgm:spPr/>
      <dgm:t>
        <a:bodyPr/>
        <a:lstStyle/>
        <a:p>
          <a:endParaRPr lang="en-US"/>
        </a:p>
      </dgm:t>
    </dgm:pt>
    <dgm:pt modelId="{BB6A1A8A-5B04-4D6D-A1BA-EB3921CC6BC4}" type="sibTrans" cxnId="{822713D3-AE1C-4DC1-97BB-274AD675FC6A}">
      <dgm:prSet/>
      <dgm:spPr/>
      <dgm:t>
        <a:bodyPr/>
        <a:lstStyle/>
        <a:p>
          <a:endParaRPr lang="en-US"/>
        </a:p>
      </dgm:t>
    </dgm:pt>
    <dgm:pt modelId="{263DD21A-0FA6-4C00-B653-633142009AD6}">
      <dgm:prSet/>
      <dgm:spPr/>
      <dgm:t>
        <a:bodyPr/>
        <a:lstStyle/>
        <a:p>
          <a:pPr rtl="0"/>
          <a:r>
            <a:rPr lang="en-US" smtClean="0"/>
            <a:t>Support systems well in place</a:t>
          </a:r>
          <a:endParaRPr lang="en-US"/>
        </a:p>
      </dgm:t>
    </dgm:pt>
    <dgm:pt modelId="{D4FDA868-96AC-4177-A22A-6BEFA66F3B8E}" type="parTrans" cxnId="{872184B1-2C4C-4A97-A86F-D3C5E77A5EFB}">
      <dgm:prSet/>
      <dgm:spPr/>
      <dgm:t>
        <a:bodyPr/>
        <a:lstStyle/>
        <a:p>
          <a:endParaRPr lang="en-US"/>
        </a:p>
      </dgm:t>
    </dgm:pt>
    <dgm:pt modelId="{EB48BE47-6063-43E7-8E05-192ADA748A85}" type="sibTrans" cxnId="{872184B1-2C4C-4A97-A86F-D3C5E77A5EFB}">
      <dgm:prSet/>
      <dgm:spPr/>
      <dgm:t>
        <a:bodyPr/>
        <a:lstStyle/>
        <a:p>
          <a:endParaRPr lang="en-US"/>
        </a:p>
      </dgm:t>
    </dgm:pt>
    <dgm:pt modelId="{A1EB05EB-427B-4503-ABE4-5CDBFF6B97DF}" type="pres">
      <dgm:prSet presAssocID="{4A276973-03DA-47F8-B8D0-373AF759B4EB}" presName="matrix" presStyleCnt="0">
        <dgm:presLayoutVars>
          <dgm:chMax val="1"/>
          <dgm:dir/>
          <dgm:resizeHandles val="exact"/>
        </dgm:presLayoutVars>
      </dgm:prSet>
      <dgm:spPr/>
      <dgm:t>
        <a:bodyPr/>
        <a:lstStyle/>
        <a:p>
          <a:endParaRPr lang="en-US"/>
        </a:p>
      </dgm:t>
    </dgm:pt>
    <dgm:pt modelId="{B9B0974F-2137-45F4-9133-9BA09735ECC7}" type="pres">
      <dgm:prSet presAssocID="{4A276973-03DA-47F8-B8D0-373AF759B4EB}" presName="diamond" presStyleLbl="bgShp" presStyleIdx="0" presStyleCnt="1"/>
      <dgm:spPr/>
    </dgm:pt>
    <dgm:pt modelId="{B7042C07-AF51-42A0-B158-D17C2273FD97}" type="pres">
      <dgm:prSet presAssocID="{4A276973-03DA-47F8-B8D0-373AF759B4EB}" presName="quad1" presStyleLbl="node1" presStyleIdx="0" presStyleCnt="4">
        <dgm:presLayoutVars>
          <dgm:chMax val="0"/>
          <dgm:chPref val="0"/>
          <dgm:bulletEnabled val="1"/>
        </dgm:presLayoutVars>
      </dgm:prSet>
      <dgm:spPr/>
      <dgm:t>
        <a:bodyPr/>
        <a:lstStyle/>
        <a:p>
          <a:endParaRPr lang="en-US"/>
        </a:p>
      </dgm:t>
    </dgm:pt>
    <dgm:pt modelId="{B611FCEA-4FD3-4CBD-9B37-9A048BCCE8BD}" type="pres">
      <dgm:prSet presAssocID="{4A276973-03DA-47F8-B8D0-373AF759B4EB}" presName="quad2" presStyleLbl="node1" presStyleIdx="1" presStyleCnt="4">
        <dgm:presLayoutVars>
          <dgm:chMax val="0"/>
          <dgm:chPref val="0"/>
          <dgm:bulletEnabled val="1"/>
        </dgm:presLayoutVars>
      </dgm:prSet>
      <dgm:spPr/>
      <dgm:t>
        <a:bodyPr/>
        <a:lstStyle/>
        <a:p>
          <a:endParaRPr lang="en-US"/>
        </a:p>
      </dgm:t>
    </dgm:pt>
    <dgm:pt modelId="{24DFCC52-2206-4613-AFBE-75C49DCE578D}" type="pres">
      <dgm:prSet presAssocID="{4A276973-03DA-47F8-B8D0-373AF759B4EB}" presName="quad3" presStyleLbl="node1" presStyleIdx="2" presStyleCnt="4">
        <dgm:presLayoutVars>
          <dgm:chMax val="0"/>
          <dgm:chPref val="0"/>
          <dgm:bulletEnabled val="1"/>
        </dgm:presLayoutVars>
      </dgm:prSet>
      <dgm:spPr/>
      <dgm:t>
        <a:bodyPr/>
        <a:lstStyle/>
        <a:p>
          <a:endParaRPr lang="en-US"/>
        </a:p>
      </dgm:t>
    </dgm:pt>
    <dgm:pt modelId="{C65E8887-92F2-4DE5-9784-45F12BA3737E}" type="pres">
      <dgm:prSet presAssocID="{4A276973-03DA-47F8-B8D0-373AF759B4EB}" presName="quad4" presStyleLbl="node1" presStyleIdx="3" presStyleCnt="4">
        <dgm:presLayoutVars>
          <dgm:chMax val="0"/>
          <dgm:chPref val="0"/>
          <dgm:bulletEnabled val="1"/>
        </dgm:presLayoutVars>
      </dgm:prSet>
      <dgm:spPr/>
      <dgm:t>
        <a:bodyPr/>
        <a:lstStyle/>
        <a:p>
          <a:endParaRPr lang="en-US"/>
        </a:p>
      </dgm:t>
    </dgm:pt>
  </dgm:ptLst>
  <dgm:cxnLst>
    <dgm:cxn modelId="{0BDD9A65-54F5-448E-BF9B-8851C4A06528}" type="presOf" srcId="{019AEB49-161D-4C92-9EB5-34763AB844CF}" destId="{B611FCEA-4FD3-4CBD-9B37-9A048BCCE8BD}" srcOrd="0" destOrd="0" presId="urn:microsoft.com/office/officeart/2005/8/layout/matrix3"/>
    <dgm:cxn modelId="{F4190097-2783-4AF9-8073-DE64E58825B5}" type="presOf" srcId="{4A276973-03DA-47F8-B8D0-373AF759B4EB}" destId="{A1EB05EB-427B-4503-ABE4-5CDBFF6B97DF}" srcOrd="0" destOrd="0" presId="urn:microsoft.com/office/officeart/2005/8/layout/matrix3"/>
    <dgm:cxn modelId="{59178B1B-76CA-49DA-98BF-A7C323D52391}" srcId="{4A276973-03DA-47F8-B8D0-373AF759B4EB}" destId="{019AEB49-161D-4C92-9EB5-34763AB844CF}" srcOrd="1" destOrd="0" parTransId="{AAC2DC74-A3E3-4FE7-B7C1-40A12B0B108A}" sibTransId="{DFE0D342-BA91-484E-BC8A-37FE53930F8B}"/>
    <dgm:cxn modelId="{822713D3-AE1C-4DC1-97BB-274AD675FC6A}" srcId="{4A276973-03DA-47F8-B8D0-373AF759B4EB}" destId="{17D46284-E617-4A40-A1F4-B7493C2C696D}" srcOrd="2" destOrd="0" parTransId="{B70F02BC-9A59-4C26-AD8E-107D69E0A5C8}" sibTransId="{BB6A1A8A-5B04-4D6D-A1BA-EB3921CC6BC4}"/>
    <dgm:cxn modelId="{449FA6E6-979F-47A0-9CD5-D3E80CBB8F8D}" type="presOf" srcId="{17D46284-E617-4A40-A1F4-B7493C2C696D}" destId="{24DFCC52-2206-4613-AFBE-75C49DCE578D}" srcOrd="0" destOrd="0" presId="urn:microsoft.com/office/officeart/2005/8/layout/matrix3"/>
    <dgm:cxn modelId="{B2C4CF60-4461-4501-9617-E4879A63C7B2}" type="presOf" srcId="{B5B223E0-7759-47E8-9E2E-35ADB1C0BA45}" destId="{B7042C07-AF51-42A0-B158-D17C2273FD97}" srcOrd="0" destOrd="0" presId="urn:microsoft.com/office/officeart/2005/8/layout/matrix3"/>
    <dgm:cxn modelId="{1528C054-FFB4-4AAB-9A29-CED86B7790BC}" type="presOf" srcId="{263DD21A-0FA6-4C00-B653-633142009AD6}" destId="{C65E8887-92F2-4DE5-9784-45F12BA3737E}" srcOrd="0" destOrd="0" presId="urn:microsoft.com/office/officeart/2005/8/layout/matrix3"/>
    <dgm:cxn modelId="{DBAC7342-B7F0-4FBD-8838-1E984C2AD555}" srcId="{4A276973-03DA-47F8-B8D0-373AF759B4EB}" destId="{B5B223E0-7759-47E8-9E2E-35ADB1C0BA45}" srcOrd="0" destOrd="0" parTransId="{C0281260-64AB-4DA0-81A7-88221370D4D4}" sibTransId="{BF2B87F6-0023-436B-93B6-BAD2AFC396B9}"/>
    <dgm:cxn modelId="{872184B1-2C4C-4A97-A86F-D3C5E77A5EFB}" srcId="{4A276973-03DA-47F8-B8D0-373AF759B4EB}" destId="{263DD21A-0FA6-4C00-B653-633142009AD6}" srcOrd="3" destOrd="0" parTransId="{D4FDA868-96AC-4177-A22A-6BEFA66F3B8E}" sibTransId="{EB48BE47-6063-43E7-8E05-192ADA748A85}"/>
    <dgm:cxn modelId="{C07D6AC6-64E7-4867-9C8B-4180CC7E6C6C}" type="presParOf" srcId="{A1EB05EB-427B-4503-ABE4-5CDBFF6B97DF}" destId="{B9B0974F-2137-45F4-9133-9BA09735ECC7}" srcOrd="0" destOrd="0" presId="urn:microsoft.com/office/officeart/2005/8/layout/matrix3"/>
    <dgm:cxn modelId="{500C158A-07D5-4233-AA61-641F534FC9B2}" type="presParOf" srcId="{A1EB05EB-427B-4503-ABE4-5CDBFF6B97DF}" destId="{B7042C07-AF51-42A0-B158-D17C2273FD97}" srcOrd="1" destOrd="0" presId="urn:microsoft.com/office/officeart/2005/8/layout/matrix3"/>
    <dgm:cxn modelId="{0D43238A-5BC4-4F9D-8C37-93E3DFECBF48}" type="presParOf" srcId="{A1EB05EB-427B-4503-ABE4-5CDBFF6B97DF}" destId="{B611FCEA-4FD3-4CBD-9B37-9A048BCCE8BD}" srcOrd="2" destOrd="0" presId="urn:microsoft.com/office/officeart/2005/8/layout/matrix3"/>
    <dgm:cxn modelId="{CCC05305-E2D5-413C-9EC9-2FDB602E303D}" type="presParOf" srcId="{A1EB05EB-427B-4503-ABE4-5CDBFF6B97DF}" destId="{24DFCC52-2206-4613-AFBE-75C49DCE578D}" srcOrd="3" destOrd="0" presId="urn:microsoft.com/office/officeart/2005/8/layout/matrix3"/>
    <dgm:cxn modelId="{6AD7E490-AD12-4E14-814A-6044716E8F46}" type="presParOf" srcId="{A1EB05EB-427B-4503-ABE4-5CDBFF6B97DF}" destId="{C65E8887-92F2-4DE5-9784-45F12BA3737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975FDB-74E7-42C1-B465-9F5E76AC86EF}" type="doc">
      <dgm:prSet loTypeId="urn:microsoft.com/office/officeart/2005/8/layout/cycle4" loCatId="cycle" qsTypeId="urn:microsoft.com/office/officeart/2005/8/quickstyle/simple1" qsCatId="simple" csTypeId="urn:microsoft.com/office/officeart/2005/8/colors/colorful3" csCatId="colorful" phldr="1"/>
      <dgm:spPr>
        <a:scene3d>
          <a:camera prst="obliqueBottomRight"/>
          <a:lightRig rig="freezing" dir="t"/>
        </a:scene3d>
      </dgm:spPr>
      <dgm:t>
        <a:bodyPr/>
        <a:lstStyle/>
        <a:p>
          <a:endParaRPr lang="en-US"/>
        </a:p>
      </dgm:t>
    </dgm:pt>
    <dgm:pt modelId="{CFC82040-FF2B-4CE1-A1BA-69EB2850EF1F}">
      <dgm:prSet phldrT="[Text]"/>
      <dgm:spPr>
        <a:sp3d>
          <a:bevelT w="165100" prst="coolSlant"/>
        </a:sp3d>
      </dgm:spPr>
      <dgm:t>
        <a:bodyPr/>
        <a:lstStyle/>
        <a:p>
          <a:r>
            <a:rPr lang="en-US" dirty="0" smtClean="0"/>
            <a:t>Honeymoon phase</a:t>
          </a:r>
          <a:endParaRPr lang="en-US" dirty="0"/>
        </a:p>
      </dgm:t>
    </dgm:pt>
    <dgm:pt modelId="{586CF5FD-2034-42E3-ACC6-C7AEA5A1D212}" type="parTrans" cxnId="{C5693982-AD70-4E73-A9B2-D4AEBA70A052}">
      <dgm:prSet/>
      <dgm:spPr/>
      <dgm:t>
        <a:bodyPr/>
        <a:lstStyle/>
        <a:p>
          <a:endParaRPr lang="en-US"/>
        </a:p>
      </dgm:t>
    </dgm:pt>
    <dgm:pt modelId="{3421F7B4-927F-4D50-9134-848143642D3B}" type="sibTrans" cxnId="{C5693982-AD70-4E73-A9B2-D4AEBA70A052}">
      <dgm:prSet/>
      <dgm:spPr/>
      <dgm:t>
        <a:bodyPr/>
        <a:lstStyle/>
        <a:p>
          <a:endParaRPr lang="en-US"/>
        </a:p>
      </dgm:t>
    </dgm:pt>
    <dgm:pt modelId="{AACF7ECB-594D-4E09-9358-546CB9ED52B2}">
      <dgm:prSet phldrT="[Text]"/>
      <dgm:spPr>
        <a:sp3d>
          <a:bevelT w="165100" prst="coolSlant"/>
        </a:sp3d>
      </dgm:spPr>
      <dgm:t>
        <a:bodyPr/>
        <a:lstStyle/>
        <a:p>
          <a:r>
            <a:rPr lang="en-US" dirty="0" smtClean="0"/>
            <a:t>30 to 60 days fun, happy, joyous</a:t>
          </a:r>
          <a:endParaRPr lang="en-US" dirty="0"/>
        </a:p>
      </dgm:t>
    </dgm:pt>
    <dgm:pt modelId="{79A54BB6-F0A2-49E5-8EB9-66B2D0B54D66}" type="parTrans" cxnId="{E74F0759-B70D-4D7A-95AE-CD227F6372E3}">
      <dgm:prSet/>
      <dgm:spPr/>
      <dgm:t>
        <a:bodyPr/>
        <a:lstStyle/>
        <a:p>
          <a:endParaRPr lang="en-US"/>
        </a:p>
      </dgm:t>
    </dgm:pt>
    <dgm:pt modelId="{EA088F90-3CB6-446D-8B0C-0CFCA47BCE6C}" type="sibTrans" cxnId="{E74F0759-B70D-4D7A-95AE-CD227F6372E3}">
      <dgm:prSet/>
      <dgm:spPr/>
      <dgm:t>
        <a:bodyPr/>
        <a:lstStyle/>
        <a:p>
          <a:endParaRPr lang="en-US"/>
        </a:p>
      </dgm:t>
    </dgm:pt>
    <dgm:pt modelId="{CF955B59-36AF-425F-93C1-7BD54F45EEED}">
      <dgm:prSet phldrT="[Text]"/>
      <dgm:spPr>
        <a:sp3d>
          <a:bevelT w="165100" prst="coolSlant"/>
        </a:sp3d>
      </dgm:spPr>
      <dgm:t>
        <a:bodyPr/>
        <a:lstStyle/>
        <a:p>
          <a:r>
            <a:rPr lang="en-US" dirty="0" smtClean="0"/>
            <a:t>Back to work</a:t>
          </a:r>
          <a:endParaRPr lang="en-US" dirty="0"/>
        </a:p>
      </dgm:t>
    </dgm:pt>
    <dgm:pt modelId="{98AAC55E-0DDF-4BFA-BD82-C99620C21B1E}" type="parTrans" cxnId="{ABCD1AB5-3DB0-4444-A426-D5A61F2CA64E}">
      <dgm:prSet/>
      <dgm:spPr/>
      <dgm:t>
        <a:bodyPr/>
        <a:lstStyle/>
        <a:p>
          <a:endParaRPr lang="en-US"/>
        </a:p>
      </dgm:t>
    </dgm:pt>
    <dgm:pt modelId="{85F69471-BB2B-492D-8DAF-686717EA38AC}" type="sibTrans" cxnId="{ABCD1AB5-3DB0-4444-A426-D5A61F2CA64E}">
      <dgm:prSet/>
      <dgm:spPr/>
      <dgm:t>
        <a:bodyPr/>
        <a:lstStyle/>
        <a:p>
          <a:endParaRPr lang="en-US"/>
        </a:p>
      </dgm:t>
    </dgm:pt>
    <dgm:pt modelId="{00154BDA-D6E2-4680-9921-582BB81DE074}">
      <dgm:prSet phldrT="[Text]"/>
      <dgm:spPr>
        <a:sp3d>
          <a:bevelT w="165100" prst="coolSlant"/>
        </a:sp3d>
      </dgm:spPr>
      <dgm:t>
        <a:bodyPr/>
        <a:lstStyle/>
        <a:p>
          <a:r>
            <a:rPr lang="en-US" dirty="0" smtClean="0"/>
            <a:t>45 to 60 days early mornings, grocery lists, mood swings.</a:t>
          </a:r>
          <a:endParaRPr lang="en-US" dirty="0"/>
        </a:p>
      </dgm:t>
    </dgm:pt>
    <dgm:pt modelId="{C8F44ADF-1383-4376-B9D3-5A84276DEE47}" type="parTrans" cxnId="{19BA9596-8043-43AB-B870-AA6997FDA258}">
      <dgm:prSet/>
      <dgm:spPr/>
      <dgm:t>
        <a:bodyPr/>
        <a:lstStyle/>
        <a:p>
          <a:endParaRPr lang="en-US"/>
        </a:p>
      </dgm:t>
    </dgm:pt>
    <dgm:pt modelId="{319A000D-4281-4DC8-A9B8-1F2AEB6DC1F2}" type="sibTrans" cxnId="{19BA9596-8043-43AB-B870-AA6997FDA258}">
      <dgm:prSet/>
      <dgm:spPr/>
      <dgm:t>
        <a:bodyPr/>
        <a:lstStyle/>
        <a:p>
          <a:endParaRPr lang="en-US"/>
        </a:p>
      </dgm:t>
    </dgm:pt>
    <dgm:pt modelId="{E3225C90-E173-41C1-BABA-C53F264513F2}">
      <dgm:prSet phldrT="[Text]"/>
      <dgm:spPr>
        <a:sp3d>
          <a:bevelT w="165100" prst="coolSlant"/>
        </a:sp3d>
      </dgm:spPr>
      <dgm:t>
        <a:bodyPr/>
        <a:lstStyle/>
        <a:p>
          <a:r>
            <a:rPr lang="en-US" dirty="0" smtClean="0"/>
            <a:t>Balancing raising children</a:t>
          </a:r>
          <a:endParaRPr lang="en-US" dirty="0"/>
        </a:p>
      </dgm:t>
    </dgm:pt>
    <dgm:pt modelId="{F47C9F0B-6506-4C66-AEB4-3B3398D54C44}" type="parTrans" cxnId="{43B53570-6F68-421F-A248-1E5934D5C87F}">
      <dgm:prSet/>
      <dgm:spPr/>
      <dgm:t>
        <a:bodyPr/>
        <a:lstStyle/>
        <a:p>
          <a:endParaRPr lang="en-US"/>
        </a:p>
      </dgm:t>
    </dgm:pt>
    <dgm:pt modelId="{7A0C4126-DD63-4F76-9DC9-18246565E92E}" type="sibTrans" cxnId="{43B53570-6F68-421F-A248-1E5934D5C87F}">
      <dgm:prSet/>
      <dgm:spPr/>
      <dgm:t>
        <a:bodyPr/>
        <a:lstStyle/>
        <a:p>
          <a:endParaRPr lang="en-US"/>
        </a:p>
      </dgm:t>
    </dgm:pt>
    <dgm:pt modelId="{B3BFC1A0-E493-4D97-885E-A0134656503C}">
      <dgm:prSet phldrT="[Text]"/>
      <dgm:spPr>
        <a:sp3d>
          <a:bevelT w="165100" prst="coolSlant"/>
        </a:sp3d>
      </dgm:spPr>
      <dgm:t>
        <a:bodyPr/>
        <a:lstStyle/>
        <a:p>
          <a:r>
            <a:rPr lang="en-US" dirty="0" smtClean="0"/>
            <a:t>School events, rocking the boat, do I need help?</a:t>
          </a:r>
          <a:endParaRPr lang="en-US" dirty="0"/>
        </a:p>
      </dgm:t>
    </dgm:pt>
    <dgm:pt modelId="{FC8EAA27-876C-45A6-AC6D-33376DFA4EC0}" type="parTrans" cxnId="{298D5DF9-D89A-449C-9710-A8DABE8F9451}">
      <dgm:prSet/>
      <dgm:spPr/>
      <dgm:t>
        <a:bodyPr/>
        <a:lstStyle/>
        <a:p>
          <a:endParaRPr lang="en-US"/>
        </a:p>
      </dgm:t>
    </dgm:pt>
    <dgm:pt modelId="{ED3D286E-DCB1-412A-9515-CBC5C9CB7CFC}" type="sibTrans" cxnId="{298D5DF9-D89A-449C-9710-A8DABE8F9451}">
      <dgm:prSet/>
      <dgm:spPr/>
      <dgm:t>
        <a:bodyPr/>
        <a:lstStyle/>
        <a:p>
          <a:endParaRPr lang="en-US"/>
        </a:p>
      </dgm:t>
    </dgm:pt>
    <dgm:pt modelId="{4BCAE013-541E-47D3-833D-3A1FD99E71DF}">
      <dgm:prSet phldrT="[Text]"/>
      <dgm:spPr>
        <a:sp3d>
          <a:bevelT w="165100" prst="coolSlant"/>
        </a:sp3d>
      </dgm:spPr>
      <dgm:t>
        <a:bodyPr/>
        <a:lstStyle/>
        <a:p>
          <a:r>
            <a:rPr lang="en-US" dirty="0" smtClean="0"/>
            <a:t>Anxiety, field training, late hours at work.</a:t>
          </a:r>
          <a:endParaRPr lang="en-US" dirty="0"/>
        </a:p>
      </dgm:t>
    </dgm:pt>
    <dgm:pt modelId="{679FB1B9-9180-4F2C-85E1-75407984A828}" type="parTrans" cxnId="{A645E003-AD97-4C91-8757-AF368779BDE8}">
      <dgm:prSet/>
      <dgm:spPr/>
      <dgm:t>
        <a:bodyPr/>
        <a:lstStyle/>
        <a:p>
          <a:endParaRPr lang="en-US"/>
        </a:p>
      </dgm:t>
    </dgm:pt>
    <dgm:pt modelId="{4ADA8AD1-CE87-4B8C-AC41-E53764D634CA}" type="sibTrans" cxnId="{A645E003-AD97-4C91-8757-AF368779BDE8}">
      <dgm:prSet/>
      <dgm:spPr/>
      <dgm:t>
        <a:bodyPr/>
        <a:lstStyle/>
        <a:p>
          <a:endParaRPr lang="en-US"/>
        </a:p>
      </dgm:t>
    </dgm:pt>
    <dgm:pt modelId="{1059066C-416E-4188-A04A-796EE019F31E}">
      <dgm:prSet phldrT="[Text]"/>
      <dgm:spPr>
        <a:sp3d>
          <a:bevelT w="165100" prst="coolSlant"/>
        </a:sp3d>
      </dgm:spPr>
      <dgm:t>
        <a:bodyPr/>
        <a:lstStyle/>
        <a:p>
          <a:r>
            <a:rPr lang="en-US" dirty="0" smtClean="0"/>
            <a:t>Preparing for next deployment</a:t>
          </a:r>
          <a:endParaRPr lang="en-US" dirty="0"/>
        </a:p>
      </dgm:t>
    </dgm:pt>
    <dgm:pt modelId="{B3260B70-9FEE-438C-A035-310F5C78CFB9}" type="sibTrans" cxnId="{84BD9A3A-9A64-4A78-890B-8AD33B8C04A5}">
      <dgm:prSet/>
      <dgm:spPr/>
      <dgm:t>
        <a:bodyPr/>
        <a:lstStyle/>
        <a:p>
          <a:endParaRPr lang="en-US"/>
        </a:p>
      </dgm:t>
    </dgm:pt>
    <dgm:pt modelId="{82FBA93F-5732-4057-9DC1-FA055E0BA03E}" type="parTrans" cxnId="{84BD9A3A-9A64-4A78-890B-8AD33B8C04A5}">
      <dgm:prSet/>
      <dgm:spPr/>
      <dgm:t>
        <a:bodyPr/>
        <a:lstStyle/>
        <a:p>
          <a:endParaRPr lang="en-US"/>
        </a:p>
      </dgm:t>
    </dgm:pt>
    <dgm:pt modelId="{F8D745EF-1A5D-4A72-9E86-832742181DE1}" type="pres">
      <dgm:prSet presAssocID="{BF975FDB-74E7-42C1-B465-9F5E76AC86EF}" presName="cycleMatrixDiagram" presStyleCnt="0">
        <dgm:presLayoutVars>
          <dgm:chMax val="1"/>
          <dgm:dir/>
          <dgm:animLvl val="lvl"/>
          <dgm:resizeHandles val="exact"/>
        </dgm:presLayoutVars>
      </dgm:prSet>
      <dgm:spPr/>
      <dgm:t>
        <a:bodyPr/>
        <a:lstStyle/>
        <a:p>
          <a:endParaRPr lang="en-US"/>
        </a:p>
      </dgm:t>
    </dgm:pt>
    <dgm:pt modelId="{2B1E9055-4326-4F62-B4C8-F89DA2531D67}" type="pres">
      <dgm:prSet presAssocID="{BF975FDB-74E7-42C1-B465-9F5E76AC86EF}" presName="children" presStyleCnt="0"/>
      <dgm:spPr>
        <a:sp3d>
          <a:bevelT w="165100" prst="coolSlant"/>
        </a:sp3d>
      </dgm:spPr>
      <dgm:t>
        <a:bodyPr/>
        <a:lstStyle/>
        <a:p>
          <a:endParaRPr lang="en-US"/>
        </a:p>
      </dgm:t>
    </dgm:pt>
    <dgm:pt modelId="{E7922F9D-8DB3-4EC3-9263-725342A95727}" type="pres">
      <dgm:prSet presAssocID="{BF975FDB-74E7-42C1-B465-9F5E76AC86EF}" presName="child1group" presStyleCnt="0"/>
      <dgm:spPr>
        <a:sp3d>
          <a:bevelT w="165100" prst="coolSlant"/>
        </a:sp3d>
      </dgm:spPr>
      <dgm:t>
        <a:bodyPr/>
        <a:lstStyle/>
        <a:p>
          <a:endParaRPr lang="en-US"/>
        </a:p>
      </dgm:t>
    </dgm:pt>
    <dgm:pt modelId="{31B4A5F1-B7EC-4DD5-BB3A-DDA9F4D87B70}" type="pres">
      <dgm:prSet presAssocID="{BF975FDB-74E7-42C1-B465-9F5E76AC86EF}" presName="child1" presStyleLbl="bgAcc1" presStyleIdx="0" presStyleCnt="4"/>
      <dgm:spPr/>
      <dgm:t>
        <a:bodyPr/>
        <a:lstStyle/>
        <a:p>
          <a:endParaRPr lang="en-US"/>
        </a:p>
      </dgm:t>
    </dgm:pt>
    <dgm:pt modelId="{83BAF5A2-BF83-4E16-9D1F-79150008CFD6}" type="pres">
      <dgm:prSet presAssocID="{BF975FDB-74E7-42C1-B465-9F5E76AC86EF}" presName="child1Text" presStyleLbl="bgAcc1" presStyleIdx="0" presStyleCnt="4">
        <dgm:presLayoutVars>
          <dgm:bulletEnabled val="1"/>
        </dgm:presLayoutVars>
      </dgm:prSet>
      <dgm:spPr/>
      <dgm:t>
        <a:bodyPr/>
        <a:lstStyle/>
        <a:p>
          <a:endParaRPr lang="en-US"/>
        </a:p>
      </dgm:t>
    </dgm:pt>
    <dgm:pt modelId="{DE119ADA-D500-4033-BCA6-A14DF455B508}" type="pres">
      <dgm:prSet presAssocID="{BF975FDB-74E7-42C1-B465-9F5E76AC86EF}" presName="child2group" presStyleCnt="0"/>
      <dgm:spPr>
        <a:sp3d>
          <a:bevelT w="165100" prst="coolSlant"/>
        </a:sp3d>
      </dgm:spPr>
      <dgm:t>
        <a:bodyPr/>
        <a:lstStyle/>
        <a:p>
          <a:endParaRPr lang="en-US"/>
        </a:p>
      </dgm:t>
    </dgm:pt>
    <dgm:pt modelId="{950A119C-CFFE-4B92-A1D9-C19B0698F1D0}" type="pres">
      <dgm:prSet presAssocID="{BF975FDB-74E7-42C1-B465-9F5E76AC86EF}" presName="child2" presStyleLbl="bgAcc1" presStyleIdx="1" presStyleCnt="4"/>
      <dgm:spPr/>
      <dgm:t>
        <a:bodyPr/>
        <a:lstStyle/>
        <a:p>
          <a:endParaRPr lang="en-US"/>
        </a:p>
      </dgm:t>
    </dgm:pt>
    <dgm:pt modelId="{6E7B2312-CE90-4B6C-A29C-2C94F3D5423B}" type="pres">
      <dgm:prSet presAssocID="{BF975FDB-74E7-42C1-B465-9F5E76AC86EF}" presName="child2Text" presStyleLbl="bgAcc1" presStyleIdx="1" presStyleCnt="4">
        <dgm:presLayoutVars>
          <dgm:bulletEnabled val="1"/>
        </dgm:presLayoutVars>
      </dgm:prSet>
      <dgm:spPr/>
      <dgm:t>
        <a:bodyPr/>
        <a:lstStyle/>
        <a:p>
          <a:endParaRPr lang="en-US"/>
        </a:p>
      </dgm:t>
    </dgm:pt>
    <dgm:pt modelId="{42A0DA19-3FD2-44FB-9ED1-BF4734669E40}" type="pres">
      <dgm:prSet presAssocID="{BF975FDB-74E7-42C1-B465-9F5E76AC86EF}" presName="child3group" presStyleCnt="0"/>
      <dgm:spPr>
        <a:sp3d>
          <a:bevelT w="165100" prst="coolSlant"/>
        </a:sp3d>
      </dgm:spPr>
      <dgm:t>
        <a:bodyPr/>
        <a:lstStyle/>
        <a:p>
          <a:endParaRPr lang="en-US"/>
        </a:p>
      </dgm:t>
    </dgm:pt>
    <dgm:pt modelId="{39FED552-E6A9-488D-BF71-5F1E67C1BF48}" type="pres">
      <dgm:prSet presAssocID="{BF975FDB-74E7-42C1-B465-9F5E76AC86EF}" presName="child3" presStyleLbl="bgAcc1" presStyleIdx="2" presStyleCnt="4"/>
      <dgm:spPr/>
      <dgm:t>
        <a:bodyPr/>
        <a:lstStyle/>
        <a:p>
          <a:endParaRPr lang="en-US"/>
        </a:p>
      </dgm:t>
    </dgm:pt>
    <dgm:pt modelId="{F38F89F6-F9E4-4DE2-AE12-E6CEA66E8C30}" type="pres">
      <dgm:prSet presAssocID="{BF975FDB-74E7-42C1-B465-9F5E76AC86EF}" presName="child3Text" presStyleLbl="bgAcc1" presStyleIdx="2" presStyleCnt="4">
        <dgm:presLayoutVars>
          <dgm:bulletEnabled val="1"/>
        </dgm:presLayoutVars>
      </dgm:prSet>
      <dgm:spPr/>
      <dgm:t>
        <a:bodyPr/>
        <a:lstStyle/>
        <a:p>
          <a:endParaRPr lang="en-US"/>
        </a:p>
      </dgm:t>
    </dgm:pt>
    <dgm:pt modelId="{B65E8C56-3B74-4C07-89FA-29A05CA0603E}" type="pres">
      <dgm:prSet presAssocID="{BF975FDB-74E7-42C1-B465-9F5E76AC86EF}" presName="child4group" presStyleCnt="0"/>
      <dgm:spPr>
        <a:sp3d>
          <a:bevelT w="165100" prst="coolSlant"/>
        </a:sp3d>
      </dgm:spPr>
      <dgm:t>
        <a:bodyPr/>
        <a:lstStyle/>
        <a:p>
          <a:endParaRPr lang="en-US"/>
        </a:p>
      </dgm:t>
    </dgm:pt>
    <dgm:pt modelId="{879CF19F-4402-4E27-BF81-52EAC719FCED}" type="pres">
      <dgm:prSet presAssocID="{BF975FDB-74E7-42C1-B465-9F5E76AC86EF}" presName="child4" presStyleLbl="bgAcc1" presStyleIdx="3" presStyleCnt="4"/>
      <dgm:spPr/>
      <dgm:t>
        <a:bodyPr/>
        <a:lstStyle/>
        <a:p>
          <a:endParaRPr lang="en-US"/>
        </a:p>
      </dgm:t>
    </dgm:pt>
    <dgm:pt modelId="{377AA94F-5A0B-4B3C-87B7-743D42216D70}" type="pres">
      <dgm:prSet presAssocID="{BF975FDB-74E7-42C1-B465-9F5E76AC86EF}" presName="child4Text" presStyleLbl="bgAcc1" presStyleIdx="3" presStyleCnt="4">
        <dgm:presLayoutVars>
          <dgm:bulletEnabled val="1"/>
        </dgm:presLayoutVars>
      </dgm:prSet>
      <dgm:spPr/>
      <dgm:t>
        <a:bodyPr/>
        <a:lstStyle/>
        <a:p>
          <a:endParaRPr lang="en-US"/>
        </a:p>
      </dgm:t>
    </dgm:pt>
    <dgm:pt modelId="{CDD5D802-7D8F-42B0-954E-2348901B6000}" type="pres">
      <dgm:prSet presAssocID="{BF975FDB-74E7-42C1-B465-9F5E76AC86EF}" presName="childPlaceholder" presStyleCnt="0"/>
      <dgm:spPr>
        <a:sp3d>
          <a:bevelT w="165100" prst="coolSlant"/>
        </a:sp3d>
      </dgm:spPr>
      <dgm:t>
        <a:bodyPr/>
        <a:lstStyle/>
        <a:p>
          <a:endParaRPr lang="en-US"/>
        </a:p>
      </dgm:t>
    </dgm:pt>
    <dgm:pt modelId="{2521898E-75FF-47C9-BD7A-F1BC589EC5D1}" type="pres">
      <dgm:prSet presAssocID="{BF975FDB-74E7-42C1-B465-9F5E76AC86EF}" presName="circle" presStyleCnt="0"/>
      <dgm:spPr>
        <a:sp3d>
          <a:bevelT w="165100" prst="coolSlant"/>
        </a:sp3d>
      </dgm:spPr>
      <dgm:t>
        <a:bodyPr/>
        <a:lstStyle/>
        <a:p>
          <a:endParaRPr lang="en-US"/>
        </a:p>
      </dgm:t>
    </dgm:pt>
    <dgm:pt modelId="{B9362CD6-59C7-4BA5-AB43-4878AC2AD953}" type="pres">
      <dgm:prSet presAssocID="{BF975FDB-74E7-42C1-B465-9F5E76AC86EF}" presName="quadrant1" presStyleLbl="node1" presStyleIdx="0" presStyleCnt="4">
        <dgm:presLayoutVars>
          <dgm:chMax val="1"/>
          <dgm:bulletEnabled val="1"/>
        </dgm:presLayoutVars>
      </dgm:prSet>
      <dgm:spPr/>
      <dgm:t>
        <a:bodyPr/>
        <a:lstStyle/>
        <a:p>
          <a:endParaRPr lang="en-US"/>
        </a:p>
      </dgm:t>
    </dgm:pt>
    <dgm:pt modelId="{5BD22DCF-F921-49CE-97AC-C64F9EA78982}" type="pres">
      <dgm:prSet presAssocID="{BF975FDB-74E7-42C1-B465-9F5E76AC86EF}" presName="quadrant2" presStyleLbl="node1" presStyleIdx="1" presStyleCnt="4" custLinFactNeighborX="402" custLinFactNeighborY="-804">
        <dgm:presLayoutVars>
          <dgm:chMax val="1"/>
          <dgm:bulletEnabled val="1"/>
        </dgm:presLayoutVars>
      </dgm:prSet>
      <dgm:spPr/>
      <dgm:t>
        <a:bodyPr/>
        <a:lstStyle/>
        <a:p>
          <a:endParaRPr lang="en-US"/>
        </a:p>
      </dgm:t>
    </dgm:pt>
    <dgm:pt modelId="{74505903-B9D6-4300-865D-9F9C995EDAC0}" type="pres">
      <dgm:prSet presAssocID="{BF975FDB-74E7-42C1-B465-9F5E76AC86EF}" presName="quadrant3" presStyleLbl="node1" presStyleIdx="2" presStyleCnt="4">
        <dgm:presLayoutVars>
          <dgm:chMax val="1"/>
          <dgm:bulletEnabled val="1"/>
        </dgm:presLayoutVars>
      </dgm:prSet>
      <dgm:spPr/>
      <dgm:t>
        <a:bodyPr/>
        <a:lstStyle/>
        <a:p>
          <a:endParaRPr lang="en-US"/>
        </a:p>
      </dgm:t>
    </dgm:pt>
    <dgm:pt modelId="{F9991A60-89AD-4848-8B9C-90562D3A3F42}" type="pres">
      <dgm:prSet presAssocID="{BF975FDB-74E7-42C1-B465-9F5E76AC86EF}" presName="quadrant4" presStyleLbl="node1" presStyleIdx="3" presStyleCnt="4">
        <dgm:presLayoutVars>
          <dgm:chMax val="1"/>
          <dgm:bulletEnabled val="1"/>
        </dgm:presLayoutVars>
      </dgm:prSet>
      <dgm:spPr/>
      <dgm:t>
        <a:bodyPr/>
        <a:lstStyle/>
        <a:p>
          <a:endParaRPr lang="en-US"/>
        </a:p>
      </dgm:t>
    </dgm:pt>
    <dgm:pt modelId="{4352DCCC-DD7D-4190-8CD7-EED02E08F580}" type="pres">
      <dgm:prSet presAssocID="{BF975FDB-74E7-42C1-B465-9F5E76AC86EF}" presName="quadrantPlaceholder" presStyleCnt="0"/>
      <dgm:spPr>
        <a:sp3d>
          <a:bevelT w="165100" prst="coolSlant"/>
        </a:sp3d>
      </dgm:spPr>
      <dgm:t>
        <a:bodyPr/>
        <a:lstStyle/>
        <a:p>
          <a:endParaRPr lang="en-US"/>
        </a:p>
      </dgm:t>
    </dgm:pt>
    <dgm:pt modelId="{6C84DFF1-D665-4B07-BF7A-3FCE3737D910}" type="pres">
      <dgm:prSet presAssocID="{BF975FDB-74E7-42C1-B465-9F5E76AC86EF}" presName="center1" presStyleLbl="fgShp" presStyleIdx="0" presStyleCnt="2"/>
      <dgm:spPr>
        <a:sp3d>
          <a:bevelT w="165100" prst="coolSlant"/>
        </a:sp3d>
      </dgm:spPr>
      <dgm:t>
        <a:bodyPr/>
        <a:lstStyle/>
        <a:p>
          <a:endParaRPr lang="en-US"/>
        </a:p>
      </dgm:t>
    </dgm:pt>
    <dgm:pt modelId="{D5061268-3E91-41F7-BCE4-38C4B9F0776C}" type="pres">
      <dgm:prSet presAssocID="{BF975FDB-74E7-42C1-B465-9F5E76AC86EF}" presName="center2" presStyleLbl="fgShp" presStyleIdx="1" presStyleCnt="2"/>
      <dgm:spPr>
        <a:sp3d>
          <a:bevelT w="165100" prst="coolSlant"/>
        </a:sp3d>
      </dgm:spPr>
      <dgm:t>
        <a:bodyPr/>
        <a:lstStyle/>
        <a:p>
          <a:endParaRPr lang="en-US"/>
        </a:p>
      </dgm:t>
    </dgm:pt>
  </dgm:ptLst>
  <dgm:cxnLst>
    <dgm:cxn modelId="{7FBFC380-F709-4782-A1DA-E7D1AF9F8BCF}" type="presOf" srcId="{AACF7ECB-594D-4E09-9358-546CB9ED52B2}" destId="{31B4A5F1-B7EC-4DD5-BB3A-DDA9F4D87B70}" srcOrd="0" destOrd="0" presId="urn:microsoft.com/office/officeart/2005/8/layout/cycle4"/>
    <dgm:cxn modelId="{88AA9516-8A13-42FA-9F82-FE53FA003AAF}" type="presOf" srcId="{1059066C-416E-4188-A04A-796EE019F31E}" destId="{F9991A60-89AD-4848-8B9C-90562D3A3F42}" srcOrd="0" destOrd="0" presId="urn:microsoft.com/office/officeart/2005/8/layout/cycle4"/>
    <dgm:cxn modelId="{E74F0759-B70D-4D7A-95AE-CD227F6372E3}" srcId="{CFC82040-FF2B-4CE1-A1BA-69EB2850EF1F}" destId="{AACF7ECB-594D-4E09-9358-546CB9ED52B2}" srcOrd="0" destOrd="0" parTransId="{79A54BB6-F0A2-49E5-8EB9-66B2D0B54D66}" sibTransId="{EA088F90-3CB6-446D-8B0C-0CFCA47BCE6C}"/>
    <dgm:cxn modelId="{A645E003-AD97-4C91-8757-AF368779BDE8}" srcId="{1059066C-416E-4188-A04A-796EE019F31E}" destId="{4BCAE013-541E-47D3-833D-3A1FD99E71DF}" srcOrd="0" destOrd="0" parTransId="{679FB1B9-9180-4F2C-85E1-75407984A828}" sibTransId="{4ADA8AD1-CE87-4B8C-AC41-E53764D634CA}"/>
    <dgm:cxn modelId="{19BA9596-8043-43AB-B870-AA6997FDA258}" srcId="{CF955B59-36AF-425F-93C1-7BD54F45EEED}" destId="{00154BDA-D6E2-4680-9921-582BB81DE074}" srcOrd="0" destOrd="0" parTransId="{C8F44ADF-1383-4376-B9D3-5A84276DEE47}" sibTransId="{319A000D-4281-4DC8-A9B8-1F2AEB6DC1F2}"/>
    <dgm:cxn modelId="{7B90E132-565D-4D0A-AD7B-5D603AA0EAA5}" type="presOf" srcId="{CF955B59-36AF-425F-93C1-7BD54F45EEED}" destId="{5BD22DCF-F921-49CE-97AC-C64F9EA78982}" srcOrd="0" destOrd="0" presId="urn:microsoft.com/office/officeart/2005/8/layout/cycle4"/>
    <dgm:cxn modelId="{70C849FB-98AD-4C56-8795-B92F7AF08329}" type="presOf" srcId="{AACF7ECB-594D-4E09-9358-546CB9ED52B2}" destId="{83BAF5A2-BF83-4E16-9D1F-79150008CFD6}" srcOrd="1" destOrd="0" presId="urn:microsoft.com/office/officeart/2005/8/layout/cycle4"/>
    <dgm:cxn modelId="{84BD9A3A-9A64-4A78-890B-8AD33B8C04A5}" srcId="{BF975FDB-74E7-42C1-B465-9F5E76AC86EF}" destId="{1059066C-416E-4188-A04A-796EE019F31E}" srcOrd="3" destOrd="0" parTransId="{82FBA93F-5732-4057-9DC1-FA055E0BA03E}" sibTransId="{B3260B70-9FEE-438C-A035-310F5C78CFB9}"/>
    <dgm:cxn modelId="{3E39CEAD-4448-4B04-9997-981FDCB342F8}" type="presOf" srcId="{BF975FDB-74E7-42C1-B465-9F5E76AC86EF}" destId="{F8D745EF-1A5D-4A72-9E86-832742181DE1}" srcOrd="0" destOrd="0" presId="urn:microsoft.com/office/officeart/2005/8/layout/cycle4"/>
    <dgm:cxn modelId="{ABCD1AB5-3DB0-4444-A426-D5A61F2CA64E}" srcId="{BF975FDB-74E7-42C1-B465-9F5E76AC86EF}" destId="{CF955B59-36AF-425F-93C1-7BD54F45EEED}" srcOrd="1" destOrd="0" parTransId="{98AAC55E-0DDF-4BFA-BD82-C99620C21B1E}" sibTransId="{85F69471-BB2B-492D-8DAF-686717EA38AC}"/>
    <dgm:cxn modelId="{8E2A9E88-CE75-4DB1-A5EC-257067C51F03}" type="presOf" srcId="{4BCAE013-541E-47D3-833D-3A1FD99E71DF}" destId="{377AA94F-5A0B-4B3C-87B7-743D42216D70}" srcOrd="1" destOrd="0" presId="urn:microsoft.com/office/officeart/2005/8/layout/cycle4"/>
    <dgm:cxn modelId="{7EBFEF35-2904-48F2-AB12-1616341A2D50}" type="presOf" srcId="{B3BFC1A0-E493-4D97-885E-A0134656503C}" destId="{F38F89F6-F9E4-4DE2-AE12-E6CEA66E8C30}" srcOrd="1" destOrd="0" presId="urn:microsoft.com/office/officeart/2005/8/layout/cycle4"/>
    <dgm:cxn modelId="{C5693982-AD70-4E73-A9B2-D4AEBA70A052}" srcId="{BF975FDB-74E7-42C1-B465-9F5E76AC86EF}" destId="{CFC82040-FF2B-4CE1-A1BA-69EB2850EF1F}" srcOrd="0" destOrd="0" parTransId="{586CF5FD-2034-42E3-ACC6-C7AEA5A1D212}" sibTransId="{3421F7B4-927F-4D50-9134-848143642D3B}"/>
    <dgm:cxn modelId="{43B53570-6F68-421F-A248-1E5934D5C87F}" srcId="{BF975FDB-74E7-42C1-B465-9F5E76AC86EF}" destId="{E3225C90-E173-41C1-BABA-C53F264513F2}" srcOrd="2" destOrd="0" parTransId="{F47C9F0B-6506-4C66-AEB4-3B3398D54C44}" sibTransId="{7A0C4126-DD63-4F76-9DC9-18246565E92E}"/>
    <dgm:cxn modelId="{BEADB408-D1D8-47DD-A55C-D3DBCC697B80}" type="presOf" srcId="{CFC82040-FF2B-4CE1-A1BA-69EB2850EF1F}" destId="{B9362CD6-59C7-4BA5-AB43-4878AC2AD953}" srcOrd="0" destOrd="0" presId="urn:microsoft.com/office/officeart/2005/8/layout/cycle4"/>
    <dgm:cxn modelId="{1D3192DF-0436-4DBA-BC02-A8908B78792B}" type="presOf" srcId="{4BCAE013-541E-47D3-833D-3A1FD99E71DF}" destId="{879CF19F-4402-4E27-BF81-52EAC719FCED}" srcOrd="0" destOrd="0" presId="urn:microsoft.com/office/officeart/2005/8/layout/cycle4"/>
    <dgm:cxn modelId="{CEBB8AAA-0E93-4993-AAFB-ED7E598E3897}" type="presOf" srcId="{B3BFC1A0-E493-4D97-885E-A0134656503C}" destId="{39FED552-E6A9-488D-BF71-5F1E67C1BF48}" srcOrd="0" destOrd="0" presId="urn:microsoft.com/office/officeart/2005/8/layout/cycle4"/>
    <dgm:cxn modelId="{CBA3E178-C45F-44BA-8299-194B989EA383}" type="presOf" srcId="{00154BDA-D6E2-4680-9921-582BB81DE074}" destId="{6E7B2312-CE90-4B6C-A29C-2C94F3D5423B}" srcOrd="1" destOrd="0" presId="urn:microsoft.com/office/officeart/2005/8/layout/cycle4"/>
    <dgm:cxn modelId="{81BE4EA0-9D6C-431A-A931-590CFB9AC17A}" type="presOf" srcId="{00154BDA-D6E2-4680-9921-582BB81DE074}" destId="{950A119C-CFFE-4B92-A1D9-C19B0698F1D0}" srcOrd="0" destOrd="0" presId="urn:microsoft.com/office/officeart/2005/8/layout/cycle4"/>
    <dgm:cxn modelId="{14692267-9A90-4976-A347-E0901721426E}" type="presOf" srcId="{E3225C90-E173-41C1-BABA-C53F264513F2}" destId="{74505903-B9D6-4300-865D-9F9C995EDAC0}" srcOrd="0" destOrd="0" presId="urn:microsoft.com/office/officeart/2005/8/layout/cycle4"/>
    <dgm:cxn modelId="{298D5DF9-D89A-449C-9710-A8DABE8F9451}" srcId="{E3225C90-E173-41C1-BABA-C53F264513F2}" destId="{B3BFC1A0-E493-4D97-885E-A0134656503C}" srcOrd="0" destOrd="0" parTransId="{FC8EAA27-876C-45A6-AC6D-33376DFA4EC0}" sibTransId="{ED3D286E-DCB1-412A-9515-CBC5C9CB7CFC}"/>
    <dgm:cxn modelId="{EFE56F9B-09A4-495F-A897-6C3928D719AB}" type="presParOf" srcId="{F8D745EF-1A5D-4A72-9E86-832742181DE1}" destId="{2B1E9055-4326-4F62-B4C8-F89DA2531D67}" srcOrd="0" destOrd="0" presId="urn:microsoft.com/office/officeart/2005/8/layout/cycle4"/>
    <dgm:cxn modelId="{68495CDA-4EF0-4DC4-A62C-BA0D17DD83C0}" type="presParOf" srcId="{2B1E9055-4326-4F62-B4C8-F89DA2531D67}" destId="{E7922F9D-8DB3-4EC3-9263-725342A95727}" srcOrd="0" destOrd="0" presId="urn:microsoft.com/office/officeart/2005/8/layout/cycle4"/>
    <dgm:cxn modelId="{C410D23F-CD7D-4D47-8010-74244C38A6BA}" type="presParOf" srcId="{E7922F9D-8DB3-4EC3-9263-725342A95727}" destId="{31B4A5F1-B7EC-4DD5-BB3A-DDA9F4D87B70}" srcOrd="0" destOrd="0" presId="urn:microsoft.com/office/officeart/2005/8/layout/cycle4"/>
    <dgm:cxn modelId="{925E9751-8E0A-4CCF-A1A6-5B9A37085DF4}" type="presParOf" srcId="{E7922F9D-8DB3-4EC3-9263-725342A95727}" destId="{83BAF5A2-BF83-4E16-9D1F-79150008CFD6}" srcOrd="1" destOrd="0" presId="urn:microsoft.com/office/officeart/2005/8/layout/cycle4"/>
    <dgm:cxn modelId="{442CA8F5-DBD4-4982-B59E-15631E7EF514}" type="presParOf" srcId="{2B1E9055-4326-4F62-B4C8-F89DA2531D67}" destId="{DE119ADA-D500-4033-BCA6-A14DF455B508}" srcOrd="1" destOrd="0" presId="urn:microsoft.com/office/officeart/2005/8/layout/cycle4"/>
    <dgm:cxn modelId="{EDC62558-AFB3-46E0-B384-23531F28BC76}" type="presParOf" srcId="{DE119ADA-D500-4033-BCA6-A14DF455B508}" destId="{950A119C-CFFE-4B92-A1D9-C19B0698F1D0}" srcOrd="0" destOrd="0" presId="urn:microsoft.com/office/officeart/2005/8/layout/cycle4"/>
    <dgm:cxn modelId="{A07A7F8B-422F-48BD-9E63-8901C32C49D3}" type="presParOf" srcId="{DE119ADA-D500-4033-BCA6-A14DF455B508}" destId="{6E7B2312-CE90-4B6C-A29C-2C94F3D5423B}" srcOrd="1" destOrd="0" presId="urn:microsoft.com/office/officeart/2005/8/layout/cycle4"/>
    <dgm:cxn modelId="{74D618DF-76B8-4BC5-BC9B-9E542E38C8FB}" type="presParOf" srcId="{2B1E9055-4326-4F62-B4C8-F89DA2531D67}" destId="{42A0DA19-3FD2-44FB-9ED1-BF4734669E40}" srcOrd="2" destOrd="0" presId="urn:microsoft.com/office/officeart/2005/8/layout/cycle4"/>
    <dgm:cxn modelId="{E8F424B2-CCE9-4521-8617-1B497DC21BB1}" type="presParOf" srcId="{42A0DA19-3FD2-44FB-9ED1-BF4734669E40}" destId="{39FED552-E6A9-488D-BF71-5F1E67C1BF48}" srcOrd="0" destOrd="0" presId="urn:microsoft.com/office/officeart/2005/8/layout/cycle4"/>
    <dgm:cxn modelId="{FF1908E5-D88C-468A-98AF-67C149419E45}" type="presParOf" srcId="{42A0DA19-3FD2-44FB-9ED1-BF4734669E40}" destId="{F38F89F6-F9E4-4DE2-AE12-E6CEA66E8C30}" srcOrd="1" destOrd="0" presId="urn:microsoft.com/office/officeart/2005/8/layout/cycle4"/>
    <dgm:cxn modelId="{F9E7D960-0FF9-4A43-A3D9-596865AA4C31}" type="presParOf" srcId="{2B1E9055-4326-4F62-B4C8-F89DA2531D67}" destId="{B65E8C56-3B74-4C07-89FA-29A05CA0603E}" srcOrd="3" destOrd="0" presId="urn:microsoft.com/office/officeart/2005/8/layout/cycle4"/>
    <dgm:cxn modelId="{783D9D3A-E606-4426-8C89-9EAA86F028FC}" type="presParOf" srcId="{B65E8C56-3B74-4C07-89FA-29A05CA0603E}" destId="{879CF19F-4402-4E27-BF81-52EAC719FCED}" srcOrd="0" destOrd="0" presId="urn:microsoft.com/office/officeart/2005/8/layout/cycle4"/>
    <dgm:cxn modelId="{A425A91C-5A38-49CF-87FA-4B349DECA109}" type="presParOf" srcId="{B65E8C56-3B74-4C07-89FA-29A05CA0603E}" destId="{377AA94F-5A0B-4B3C-87B7-743D42216D70}" srcOrd="1" destOrd="0" presId="urn:microsoft.com/office/officeart/2005/8/layout/cycle4"/>
    <dgm:cxn modelId="{B235D11A-30A9-4635-BAC3-7FC4E1118B12}" type="presParOf" srcId="{2B1E9055-4326-4F62-B4C8-F89DA2531D67}" destId="{CDD5D802-7D8F-42B0-954E-2348901B6000}" srcOrd="4" destOrd="0" presId="urn:microsoft.com/office/officeart/2005/8/layout/cycle4"/>
    <dgm:cxn modelId="{4B5E66B0-37E7-4E41-8CC7-7916FB4A3B1B}" type="presParOf" srcId="{F8D745EF-1A5D-4A72-9E86-832742181DE1}" destId="{2521898E-75FF-47C9-BD7A-F1BC589EC5D1}" srcOrd="1" destOrd="0" presId="urn:microsoft.com/office/officeart/2005/8/layout/cycle4"/>
    <dgm:cxn modelId="{911DE7A6-47C8-4294-91C1-4EA3D8BE9CD9}" type="presParOf" srcId="{2521898E-75FF-47C9-BD7A-F1BC589EC5D1}" destId="{B9362CD6-59C7-4BA5-AB43-4878AC2AD953}" srcOrd="0" destOrd="0" presId="urn:microsoft.com/office/officeart/2005/8/layout/cycle4"/>
    <dgm:cxn modelId="{F3FF6A77-C01C-429D-A8BF-8CB4F6BF4F79}" type="presParOf" srcId="{2521898E-75FF-47C9-BD7A-F1BC589EC5D1}" destId="{5BD22DCF-F921-49CE-97AC-C64F9EA78982}" srcOrd="1" destOrd="0" presId="urn:microsoft.com/office/officeart/2005/8/layout/cycle4"/>
    <dgm:cxn modelId="{8AFE9FBD-81E3-4529-B709-811B453F28E1}" type="presParOf" srcId="{2521898E-75FF-47C9-BD7A-F1BC589EC5D1}" destId="{74505903-B9D6-4300-865D-9F9C995EDAC0}" srcOrd="2" destOrd="0" presId="urn:microsoft.com/office/officeart/2005/8/layout/cycle4"/>
    <dgm:cxn modelId="{21F078A3-1DCB-4A9E-AF1A-F63AC63B52D1}" type="presParOf" srcId="{2521898E-75FF-47C9-BD7A-F1BC589EC5D1}" destId="{F9991A60-89AD-4848-8B9C-90562D3A3F42}" srcOrd="3" destOrd="0" presId="urn:microsoft.com/office/officeart/2005/8/layout/cycle4"/>
    <dgm:cxn modelId="{1A7BBE6B-59BD-4523-8D49-536990FA4598}" type="presParOf" srcId="{2521898E-75FF-47C9-BD7A-F1BC589EC5D1}" destId="{4352DCCC-DD7D-4190-8CD7-EED02E08F580}" srcOrd="4" destOrd="0" presId="urn:microsoft.com/office/officeart/2005/8/layout/cycle4"/>
    <dgm:cxn modelId="{1496C17F-08DA-44F8-9732-D410385BFDEA}" type="presParOf" srcId="{F8D745EF-1A5D-4A72-9E86-832742181DE1}" destId="{6C84DFF1-D665-4B07-BF7A-3FCE3737D910}" srcOrd="2" destOrd="0" presId="urn:microsoft.com/office/officeart/2005/8/layout/cycle4"/>
    <dgm:cxn modelId="{A1E577C4-18B7-45DC-8C0D-9CABB7E2CE05}" type="presParOf" srcId="{F8D745EF-1A5D-4A72-9E86-832742181DE1}" destId="{D5061268-3E91-41F7-BCE4-38C4B9F0776C}" srcOrd="3" destOrd="0" presId="urn:microsoft.com/office/officeart/2005/8/layout/cycle4"/>
  </dgm:cxnLst>
  <dgm:bg>
    <a:effectLst>
      <a:glow rad="228600">
        <a:schemeClr val="accent2">
          <a:satMod val="175000"/>
          <a:alpha val="40000"/>
        </a:schemeClr>
      </a:glow>
      <a:softEdge rad="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0655AE-1BAD-48B2-BDFA-E8BFA4B78E53}"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US"/>
        </a:p>
      </dgm:t>
    </dgm:pt>
    <dgm:pt modelId="{33662BDA-851A-422D-8835-C118278252B2}">
      <dgm:prSet phldrT="[Text]"/>
      <dgm:spPr/>
      <dgm:t>
        <a:bodyPr/>
        <a:lstStyle/>
        <a:p>
          <a:r>
            <a:rPr lang="en-US" dirty="0" smtClean="0"/>
            <a:t>Spouse</a:t>
          </a:r>
          <a:endParaRPr lang="en-US" dirty="0"/>
        </a:p>
      </dgm:t>
    </dgm:pt>
    <dgm:pt modelId="{6474972F-DFFC-4B5C-89CB-70F0DCDFC2DC}" type="parTrans" cxnId="{8D5D34A8-020C-4E8D-89F5-704C6992F105}">
      <dgm:prSet/>
      <dgm:spPr/>
      <dgm:t>
        <a:bodyPr/>
        <a:lstStyle/>
        <a:p>
          <a:endParaRPr lang="en-US"/>
        </a:p>
      </dgm:t>
    </dgm:pt>
    <dgm:pt modelId="{E47B2D61-E4EF-4A93-B762-97F0F8866BDF}" type="sibTrans" cxnId="{8D5D34A8-020C-4E8D-89F5-704C6992F105}">
      <dgm:prSet/>
      <dgm:spPr/>
      <dgm:t>
        <a:bodyPr/>
        <a:lstStyle/>
        <a:p>
          <a:endParaRPr lang="en-US"/>
        </a:p>
      </dgm:t>
    </dgm:pt>
    <dgm:pt modelId="{E333876A-4171-471D-A77A-191ADA77754E}">
      <dgm:prSet phldrT="[Text]"/>
      <dgm:spPr/>
      <dgm:t>
        <a:bodyPr/>
        <a:lstStyle/>
        <a:p>
          <a:r>
            <a:rPr lang="en-US" dirty="0" smtClean="0"/>
            <a:t>Not the only boss</a:t>
          </a:r>
          <a:endParaRPr lang="en-US" dirty="0"/>
        </a:p>
      </dgm:t>
    </dgm:pt>
    <dgm:pt modelId="{D0E86CC1-CBD2-42D7-9B39-D16389EE6B02}" type="parTrans" cxnId="{F731A616-EF4E-43BC-9AC0-D834450BDAA0}">
      <dgm:prSet/>
      <dgm:spPr/>
      <dgm:t>
        <a:bodyPr/>
        <a:lstStyle/>
        <a:p>
          <a:endParaRPr lang="en-US"/>
        </a:p>
      </dgm:t>
    </dgm:pt>
    <dgm:pt modelId="{3CBA18DA-1C7C-4DF2-BA55-2C6F2A660084}" type="sibTrans" cxnId="{F731A616-EF4E-43BC-9AC0-D834450BDAA0}">
      <dgm:prSet/>
      <dgm:spPr/>
      <dgm:t>
        <a:bodyPr/>
        <a:lstStyle/>
        <a:p>
          <a:endParaRPr lang="en-US"/>
        </a:p>
      </dgm:t>
    </dgm:pt>
    <dgm:pt modelId="{E3540E04-0E12-454C-BBD9-1EB45ACB5206}">
      <dgm:prSet phldrT="[Text]"/>
      <dgm:spPr/>
      <dgm:t>
        <a:bodyPr/>
        <a:lstStyle/>
        <a:p>
          <a:r>
            <a:rPr lang="en-US" dirty="0" smtClean="0"/>
            <a:t>Divide responsibilities</a:t>
          </a:r>
          <a:endParaRPr lang="en-US" dirty="0"/>
        </a:p>
      </dgm:t>
    </dgm:pt>
    <dgm:pt modelId="{0242E34C-704F-4E03-B152-9F1720C8FB7E}" type="parTrans" cxnId="{776EE9D2-9FC7-4971-ACCF-D1EE6BF37A29}">
      <dgm:prSet/>
      <dgm:spPr/>
      <dgm:t>
        <a:bodyPr/>
        <a:lstStyle/>
        <a:p>
          <a:endParaRPr lang="en-US"/>
        </a:p>
      </dgm:t>
    </dgm:pt>
    <dgm:pt modelId="{2BC3EE21-1689-400C-8BF9-F6488BACDF1F}" type="sibTrans" cxnId="{776EE9D2-9FC7-4971-ACCF-D1EE6BF37A29}">
      <dgm:prSet/>
      <dgm:spPr/>
      <dgm:t>
        <a:bodyPr/>
        <a:lstStyle/>
        <a:p>
          <a:endParaRPr lang="en-US"/>
        </a:p>
      </dgm:t>
    </dgm:pt>
    <dgm:pt modelId="{19BF18EF-F354-47BA-A6F6-31BD91915C79}">
      <dgm:prSet phldrT="[Text]"/>
      <dgm:spPr/>
      <dgm:t>
        <a:bodyPr/>
        <a:lstStyle/>
        <a:p>
          <a:r>
            <a:rPr lang="en-US" dirty="0" smtClean="0"/>
            <a:t>Children</a:t>
          </a:r>
          <a:endParaRPr lang="en-US" dirty="0"/>
        </a:p>
      </dgm:t>
    </dgm:pt>
    <dgm:pt modelId="{3DEF7852-8EDF-4C71-A6AF-0E88AEFF7668}" type="parTrans" cxnId="{CCD7AE45-2FBB-4496-97C2-FD4DDB0E8DE4}">
      <dgm:prSet/>
      <dgm:spPr/>
      <dgm:t>
        <a:bodyPr/>
        <a:lstStyle/>
        <a:p>
          <a:endParaRPr lang="en-US"/>
        </a:p>
      </dgm:t>
    </dgm:pt>
    <dgm:pt modelId="{E00BD418-08DF-434F-9D79-0015A0ADCC7C}" type="sibTrans" cxnId="{CCD7AE45-2FBB-4496-97C2-FD4DDB0E8DE4}">
      <dgm:prSet/>
      <dgm:spPr/>
      <dgm:t>
        <a:bodyPr/>
        <a:lstStyle/>
        <a:p>
          <a:endParaRPr lang="en-US"/>
        </a:p>
      </dgm:t>
    </dgm:pt>
    <dgm:pt modelId="{F5317FA8-0408-4984-B8DE-829E2D40C368}">
      <dgm:prSet phldrT="[Text]"/>
      <dgm:spPr/>
      <dgm:t>
        <a:bodyPr/>
        <a:lstStyle/>
        <a:p>
          <a:r>
            <a:rPr lang="en-US" dirty="0" smtClean="0"/>
            <a:t>Why that way??</a:t>
          </a:r>
          <a:endParaRPr lang="en-US" dirty="0"/>
        </a:p>
      </dgm:t>
    </dgm:pt>
    <dgm:pt modelId="{95CBFF95-FDD4-4248-BD12-82A667A6806D}" type="parTrans" cxnId="{89E16C22-95D5-4392-AD64-40BA37948462}">
      <dgm:prSet/>
      <dgm:spPr/>
      <dgm:t>
        <a:bodyPr/>
        <a:lstStyle/>
        <a:p>
          <a:endParaRPr lang="en-US"/>
        </a:p>
      </dgm:t>
    </dgm:pt>
    <dgm:pt modelId="{DBDF9A9F-A153-4F4B-8994-440B08D2633C}" type="sibTrans" cxnId="{89E16C22-95D5-4392-AD64-40BA37948462}">
      <dgm:prSet/>
      <dgm:spPr/>
      <dgm:t>
        <a:bodyPr/>
        <a:lstStyle/>
        <a:p>
          <a:endParaRPr lang="en-US"/>
        </a:p>
      </dgm:t>
    </dgm:pt>
    <dgm:pt modelId="{FC2F30D1-C677-4234-9034-C4CDF91A9004}">
      <dgm:prSet phldrT="[Text]"/>
      <dgm:spPr/>
      <dgm:t>
        <a:bodyPr/>
        <a:lstStyle/>
        <a:p>
          <a:r>
            <a:rPr lang="en-US" dirty="0" smtClean="0"/>
            <a:t>I am grown now!!!</a:t>
          </a:r>
          <a:endParaRPr lang="en-US" dirty="0"/>
        </a:p>
      </dgm:t>
    </dgm:pt>
    <dgm:pt modelId="{60381A3E-72E3-4173-8F5D-BDCAA213B32A}" type="parTrans" cxnId="{44E7E64B-29DE-4266-BB16-77770469AA6F}">
      <dgm:prSet/>
      <dgm:spPr/>
      <dgm:t>
        <a:bodyPr/>
        <a:lstStyle/>
        <a:p>
          <a:endParaRPr lang="en-US"/>
        </a:p>
      </dgm:t>
    </dgm:pt>
    <dgm:pt modelId="{18CE64AA-6977-44F2-9284-CAED6D3F176F}" type="sibTrans" cxnId="{44E7E64B-29DE-4266-BB16-77770469AA6F}">
      <dgm:prSet/>
      <dgm:spPr/>
      <dgm:t>
        <a:bodyPr/>
        <a:lstStyle/>
        <a:p>
          <a:endParaRPr lang="en-US"/>
        </a:p>
      </dgm:t>
    </dgm:pt>
    <dgm:pt modelId="{87345567-7726-48AB-A5ED-756DCA3C7168}">
      <dgm:prSet phldrT="[Text]"/>
      <dgm:spPr/>
      <dgm:t>
        <a:bodyPr/>
        <a:lstStyle/>
        <a:p>
          <a:r>
            <a:rPr lang="en-US" dirty="0" smtClean="0"/>
            <a:t>If injured</a:t>
          </a:r>
          <a:endParaRPr lang="en-US" dirty="0"/>
        </a:p>
      </dgm:t>
    </dgm:pt>
    <dgm:pt modelId="{65EF45F6-FC7B-4A6B-B8D3-1158276FAA13}" type="parTrans" cxnId="{FBE734CC-8DDD-4A52-A3EE-AC2C6A3BBD18}">
      <dgm:prSet/>
      <dgm:spPr/>
      <dgm:t>
        <a:bodyPr/>
        <a:lstStyle/>
        <a:p>
          <a:endParaRPr lang="en-US"/>
        </a:p>
      </dgm:t>
    </dgm:pt>
    <dgm:pt modelId="{D05FF473-C980-41DE-8392-3AF034E231C5}" type="sibTrans" cxnId="{FBE734CC-8DDD-4A52-A3EE-AC2C6A3BBD18}">
      <dgm:prSet/>
      <dgm:spPr/>
      <dgm:t>
        <a:bodyPr/>
        <a:lstStyle/>
        <a:p>
          <a:endParaRPr lang="en-US"/>
        </a:p>
      </dgm:t>
    </dgm:pt>
    <dgm:pt modelId="{F4C438FC-0551-4BE0-B374-24FF52F92877}">
      <dgm:prSet phldrT="[Text]"/>
      <dgm:spPr/>
      <dgm:t>
        <a:bodyPr/>
        <a:lstStyle/>
        <a:p>
          <a:r>
            <a:rPr lang="en-US" dirty="0" smtClean="0"/>
            <a:t>Wounded Warrior Program</a:t>
          </a:r>
          <a:endParaRPr lang="en-US" dirty="0"/>
        </a:p>
      </dgm:t>
    </dgm:pt>
    <dgm:pt modelId="{4915C896-A5AD-4C02-BD04-EDE003527E0E}" type="parTrans" cxnId="{D8E12E31-1CC1-4E7A-902E-541AB3EE16C8}">
      <dgm:prSet/>
      <dgm:spPr/>
      <dgm:t>
        <a:bodyPr/>
        <a:lstStyle/>
        <a:p>
          <a:endParaRPr lang="en-US"/>
        </a:p>
      </dgm:t>
    </dgm:pt>
    <dgm:pt modelId="{644579AB-0F85-4688-8E7A-90DB53AF6E37}" type="sibTrans" cxnId="{D8E12E31-1CC1-4E7A-902E-541AB3EE16C8}">
      <dgm:prSet/>
      <dgm:spPr/>
      <dgm:t>
        <a:bodyPr/>
        <a:lstStyle/>
        <a:p>
          <a:endParaRPr lang="en-US"/>
        </a:p>
      </dgm:t>
    </dgm:pt>
    <dgm:pt modelId="{99440881-1ACE-46F6-B33B-79187CC65049}">
      <dgm:prSet phldrT="[Text]"/>
      <dgm:spPr/>
      <dgm:t>
        <a:bodyPr/>
        <a:lstStyle/>
        <a:p>
          <a:r>
            <a:rPr lang="en-US" dirty="0" smtClean="0"/>
            <a:t>Relocation???</a:t>
          </a:r>
          <a:endParaRPr lang="en-US" dirty="0"/>
        </a:p>
      </dgm:t>
    </dgm:pt>
    <dgm:pt modelId="{C810EC96-DB43-42D2-B81F-B597808520DF}" type="parTrans" cxnId="{1174FB18-2CBB-4538-9E60-8B3DB1137C73}">
      <dgm:prSet/>
      <dgm:spPr/>
      <dgm:t>
        <a:bodyPr/>
        <a:lstStyle/>
        <a:p>
          <a:endParaRPr lang="en-US"/>
        </a:p>
      </dgm:t>
    </dgm:pt>
    <dgm:pt modelId="{CA79F2A2-4D3C-4244-838E-A80674D2AD25}" type="sibTrans" cxnId="{1174FB18-2CBB-4538-9E60-8B3DB1137C73}">
      <dgm:prSet/>
      <dgm:spPr/>
      <dgm:t>
        <a:bodyPr/>
        <a:lstStyle/>
        <a:p>
          <a:endParaRPr lang="en-US"/>
        </a:p>
      </dgm:t>
    </dgm:pt>
    <dgm:pt modelId="{51FEFEBF-7900-481B-9648-7A167FD73D9D}" type="pres">
      <dgm:prSet presAssocID="{5E0655AE-1BAD-48B2-BDFA-E8BFA4B78E53}" presName="theList" presStyleCnt="0">
        <dgm:presLayoutVars>
          <dgm:dir/>
          <dgm:animLvl val="lvl"/>
          <dgm:resizeHandles val="exact"/>
        </dgm:presLayoutVars>
      </dgm:prSet>
      <dgm:spPr/>
      <dgm:t>
        <a:bodyPr/>
        <a:lstStyle/>
        <a:p>
          <a:endParaRPr lang="en-US"/>
        </a:p>
      </dgm:t>
    </dgm:pt>
    <dgm:pt modelId="{24689599-830A-4C79-8A69-C1DE1DCCDCE7}" type="pres">
      <dgm:prSet presAssocID="{33662BDA-851A-422D-8835-C118278252B2}" presName="compNode" presStyleCnt="0"/>
      <dgm:spPr/>
      <dgm:t>
        <a:bodyPr/>
        <a:lstStyle/>
        <a:p>
          <a:endParaRPr lang="en-US"/>
        </a:p>
      </dgm:t>
    </dgm:pt>
    <dgm:pt modelId="{546EAC56-E590-4437-AD0C-58296F441746}" type="pres">
      <dgm:prSet presAssocID="{33662BDA-851A-422D-8835-C118278252B2}" presName="aNode" presStyleLbl="bgShp" presStyleIdx="0" presStyleCnt="3"/>
      <dgm:spPr/>
      <dgm:t>
        <a:bodyPr/>
        <a:lstStyle/>
        <a:p>
          <a:endParaRPr lang="en-US"/>
        </a:p>
      </dgm:t>
    </dgm:pt>
    <dgm:pt modelId="{F111AFD1-BE1A-4134-95FA-4AF2E7269BD4}" type="pres">
      <dgm:prSet presAssocID="{33662BDA-851A-422D-8835-C118278252B2}" presName="textNode" presStyleLbl="bgShp" presStyleIdx="0" presStyleCnt="3"/>
      <dgm:spPr/>
      <dgm:t>
        <a:bodyPr/>
        <a:lstStyle/>
        <a:p>
          <a:endParaRPr lang="en-US"/>
        </a:p>
      </dgm:t>
    </dgm:pt>
    <dgm:pt modelId="{EE37B01C-2486-4B96-A99F-3B0462C8BC53}" type="pres">
      <dgm:prSet presAssocID="{33662BDA-851A-422D-8835-C118278252B2}" presName="compChildNode" presStyleCnt="0"/>
      <dgm:spPr/>
      <dgm:t>
        <a:bodyPr/>
        <a:lstStyle/>
        <a:p>
          <a:endParaRPr lang="en-US"/>
        </a:p>
      </dgm:t>
    </dgm:pt>
    <dgm:pt modelId="{151632F7-9F6A-4A33-85C0-A657AE3B84B4}" type="pres">
      <dgm:prSet presAssocID="{33662BDA-851A-422D-8835-C118278252B2}" presName="theInnerList" presStyleCnt="0"/>
      <dgm:spPr/>
      <dgm:t>
        <a:bodyPr/>
        <a:lstStyle/>
        <a:p>
          <a:endParaRPr lang="en-US"/>
        </a:p>
      </dgm:t>
    </dgm:pt>
    <dgm:pt modelId="{F70F24D9-DC5D-48E5-864E-C2B2C025FC06}" type="pres">
      <dgm:prSet presAssocID="{E333876A-4171-471D-A77A-191ADA77754E}" presName="childNode" presStyleLbl="node1" presStyleIdx="0" presStyleCnt="6">
        <dgm:presLayoutVars>
          <dgm:bulletEnabled val="1"/>
        </dgm:presLayoutVars>
      </dgm:prSet>
      <dgm:spPr/>
      <dgm:t>
        <a:bodyPr/>
        <a:lstStyle/>
        <a:p>
          <a:endParaRPr lang="en-US"/>
        </a:p>
      </dgm:t>
    </dgm:pt>
    <dgm:pt modelId="{125BD54C-B133-4EF8-BF76-114B1A30D959}" type="pres">
      <dgm:prSet presAssocID="{E333876A-4171-471D-A77A-191ADA77754E}" presName="aSpace2" presStyleCnt="0"/>
      <dgm:spPr/>
      <dgm:t>
        <a:bodyPr/>
        <a:lstStyle/>
        <a:p>
          <a:endParaRPr lang="en-US"/>
        </a:p>
      </dgm:t>
    </dgm:pt>
    <dgm:pt modelId="{0EC87ACB-C65D-4D2B-83A6-20EDF4D97550}" type="pres">
      <dgm:prSet presAssocID="{E3540E04-0E12-454C-BBD9-1EB45ACB5206}" presName="childNode" presStyleLbl="node1" presStyleIdx="1" presStyleCnt="6">
        <dgm:presLayoutVars>
          <dgm:bulletEnabled val="1"/>
        </dgm:presLayoutVars>
      </dgm:prSet>
      <dgm:spPr/>
      <dgm:t>
        <a:bodyPr/>
        <a:lstStyle/>
        <a:p>
          <a:endParaRPr lang="en-US"/>
        </a:p>
      </dgm:t>
    </dgm:pt>
    <dgm:pt modelId="{E23A55B4-BF28-48AA-A6BD-3C600E76F090}" type="pres">
      <dgm:prSet presAssocID="{33662BDA-851A-422D-8835-C118278252B2}" presName="aSpace" presStyleCnt="0"/>
      <dgm:spPr/>
      <dgm:t>
        <a:bodyPr/>
        <a:lstStyle/>
        <a:p>
          <a:endParaRPr lang="en-US"/>
        </a:p>
      </dgm:t>
    </dgm:pt>
    <dgm:pt modelId="{CED5D0B6-1EF2-4AC7-8DFD-0113DDF3E53F}" type="pres">
      <dgm:prSet presAssocID="{19BF18EF-F354-47BA-A6F6-31BD91915C79}" presName="compNode" presStyleCnt="0"/>
      <dgm:spPr/>
      <dgm:t>
        <a:bodyPr/>
        <a:lstStyle/>
        <a:p>
          <a:endParaRPr lang="en-US"/>
        </a:p>
      </dgm:t>
    </dgm:pt>
    <dgm:pt modelId="{2B35048E-AC5B-4461-BAC3-2267AC861F57}" type="pres">
      <dgm:prSet presAssocID="{19BF18EF-F354-47BA-A6F6-31BD91915C79}" presName="aNode" presStyleLbl="bgShp" presStyleIdx="1" presStyleCnt="3"/>
      <dgm:spPr/>
      <dgm:t>
        <a:bodyPr/>
        <a:lstStyle/>
        <a:p>
          <a:endParaRPr lang="en-US"/>
        </a:p>
      </dgm:t>
    </dgm:pt>
    <dgm:pt modelId="{1B582F4E-7BF3-4926-AB1A-B2E0EB0999BD}" type="pres">
      <dgm:prSet presAssocID="{19BF18EF-F354-47BA-A6F6-31BD91915C79}" presName="textNode" presStyleLbl="bgShp" presStyleIdx="1" presStyleCnt="3"/>
      <dgm:spPr/>
      <dgm:t>
        <a:bodyPr/>
        <a:lstStyle/>
        <a:p>
          <a:endParaRPr lang="en-US"/>
        </a:p>
      </dgm:t>
    </dgm:pt>
    <dgm:pt modelId="{F846E8D4-B25A-443F-99EA-857B38E81C51}" type="pres">
      <dgm:prSet presAssocID="{19BF18EF-F354-47BA-A6F6-31BD91915C79}" presName="compChildNode" presStyleCnt="0"/>
      <dgm:spPr/>
      <dgm:t>
        <a:bodyPr/>
        <a:lstStyle/>
        <a:p>
          <a:endParaRPr lang="en-US"/>
        </a:p>
      </dgm:t>
    </dgm:pt>
    <dgm:pt modelId="{F979A3CB-E719-482E-A1A0-BE2AA39EB50E}" type="pres">
      <dgm:prSet presAssocID="{19BF18EF-F354-47BA-A6F6-31BD91915C79}" presName="theInnerList" presStyleCnt="0"/>
      <dgm:spPr/>
      <dgm:t>
        <a:bodyPr/>
        <a:lstStyle/>
        <a:p>
          <a:endParaRPr lang="en-US"/>
        </a:p>
      </dgm:t>
    </dgm:pt>
    <dgm:pt modelId="{A3BE593B-6CEF-4312-AD09-17310F462E8A}" type="pres">
      <dgm:prSet presAssocID="{F5317FA8-0408-4984-B8DE-829E2D40C368}" presName="childNode" presStyleLbl="node1" presStyleIdx="2" presStyleCnt="6">
        <dgm:presLayoutVars>
          <dgm:bulletEnabled val="1"/>
        </dgm:presLayoutVars>
      </dgm:prSet>
      <dgm:spPr/>
      <dgm:t>
        <a:bodyPr/>
        <a:lstStyle/>
        <a:p>
          <a:endParaRPr lang="en-US"/>
        </a:p>
      </dgm:t>
    </dgm:pt>
    <dgm:pt modelId="{3BA8159C-BE5B-48C6-BDCB-0E1346816B57}" type="pres">
      <dgm:prSet presAssocID="{F5317FA8-0408-4984-B8DE-829E2D40C368}" presName="aSpace2" presStyleCnt="0"/>
      <dgm:spPr/>
      <dgm:t>
        <a:bodyPr/>
        <a:lstStyle/>
        <a:p>
          <a:endParaRPr lang="en-US"/>
        </a:p>
      </dgm:t>
    </dgm:pt>
    <dgm:pt modelId="{42557B15-4F1F-4ADA-BF10-9E086170A219}" type="pres">
      <dgm:prSet presAssocID="{FC2F30D1-C677-4234-9034-C4CDF91A9004}" presName="childNode" presStyleLbl="node1" presStyleIdx="3" presStyleCnt="6">
        <dgm:presLayoutVars>
          <dgm:bulletEnabled val="1"/>
        </dgm:presLayoutVars>
      </dgm:prSet>
      <dgm:spPr/>
      <dgm:t>
        <a:bodyPr/>
        <a:lstStyle/>
        <a:p>
          <a:endParaRPr lang="en-US"/>
        </a:p>
      </dgm:t>
    </dgm:pt>
    <dgm:pt modelId="{587ED039-D17E-4BAC-AB5C-3375F242B49F}" type="pres">
      <dgm:prSet presAssocID="{19BF18EF-F354-47BA-A6F6-31BD91915C79}" presName="aSpace" presStyleCnt="0"/>
      <dgm:spPr/>
      <dgm:t>
        <a:bodyPr/>
        <a:lstStyle/>
        <a:p>
          <a:endParaRPr lang="en-US"/>
        </a:p>
      </dgm:t>
    </dgm:pt>
    <dgm:pt modelId="{33B05AAB-D3A9-49BB-ADD5-5419A8A858C5}" type="pres">
      <dgm:prSet presAssocID="{87345567-7726-48AB-A5ED-756DCA3C7168}" presName="compNode" presStyleCnt="0"/>
      <dgm:spPr/>
      <dgm:t>
        <a:bodyPr/>
        <a:lstStyle/>
        <a:p>
          <a:endParaRPr lang="en-US"/>
        </a:p>
      </dgm:t>
    </dgm:pt>
    <dgm:pt modelId="{9816F8A5-EE05-4442-91B1-64FB86DD729D}" type="pres">
      <dgm:prSet presAssocID="{87345567-7726-48AB-A5ED-756DCA3C7168}" presName="aNode" presStyleLbl="bgShp" presStyleIdx="2" presStyleCnt="3"/>
      <dgm:spPr/>
      <dgm:t>
        <a:bodyPr/>
        <a:lstStyle/>
        <a:p>
          <a:endParaRPr lang="en-US"/>
        </a:p>
      </dgm:t>
    </dgm:pt>
    <dgm:pt modelId="{4BB0CE36-D388-4AE9-99BE-E5116B71D95F}" type="pres">
      <dgm:prSet presAssocID="{87345567-7726-48AB-A5ED-756DCA3C7168}" presName="textNode" presStyleLbl="bgShp" presStyleIdx="2" presStyleCnt="3"/>
      <dgm:spPr/>
      <dgm:t>
        <a:bodyPr/>
        <a:lstStyle/>
        <a:p>
          <a:endParaRPr lang="en-US"/>
        </a:p>
      </dgm:t>
    </dgm:pt>
    <dgm:pt modelId="{51FD9334-0C09-4597-ADF4-A4F4AB76EA34}" type="pres">
      <dgm:prSet presAssocID="{87345567-7726-48AB-A5ED-756DCA3C7168}" presName="compChildNode" presStyleCnt="0"/>
      <dgm:spPr/>
      <dgm:t>
        <a:bodyPr/>
        <a:lstStyle/>
        <a:p>
          <a:endParaRPr lang="en-US"/>
        </a:p>
      </dgm:t>
    </dgm:pt>
    <dgm:pt modelId="{78AC11D2-4AC2-492F-9DCE-78504C4C851A}" type="pres">
      <dgm:prSet presAssocID="{87345567-7726-48AB-A5ED-756DCA3C7168}" presName="theInnerList" presStyleCnt="0"/>
      <dgm:spPr/>
      <dgm:t>
        <a:bodyPr/>
        <a:lstStyle/>
        <a:p>
          <a:endParaRPr lang="en-US"/>
        </a:p>
      </dgm:t>
    </dgm:pt>
    <dgm:pt modelId="{CC319F95-A63B-45A5-8055-940D6E611EB7}" type="pres">
      <dgm:prSet presAssocID="{F4C438FC-0551-4BE0-B374-24FF52F92877}" presName="childNode" presStyleLbl="node1" presStyleIdx="4" presStyleCnt="6">
        <dgm:presLayoutVars>
          <dgm:bulletEnabled val="1"/>
        </dgm:presLayoutVars>
      </dgm:prSet>
      <dgm:spPr/>
      <dgm:t>
        <a:bodyPr/>
        <a:lstStyle/>
        <a:p>
          <a:endParaRPr lang="en-US"/>
        </a:p>
      </dgm:t>
    </dgm:pt>
    <dgm:pt modelId="{179D1E4B-B7CC-4119-A879-B3E644714042}" type="pres">
      <dgm:prSet presAssocID="{F4C438FC-0551-4BE0-B374-24FF52F92877}" presName="aSpace2" presStyleCnt="0"/>
      <dgm:spPr/>
      <dgm:t>
        <a:bodyPr/>
        <a:lstStyle/>
        <a:p>
          <a:endParaRPr lang="en-US"/>
        </a:p>
      </dgm:t>
    </dgm:pt>
    <dgm:pt modelId="{16B55EC0-88F0-428F-8433-7FDC4AF21669}" type="pres">
      <dgm:prSet presAssocID="{99440881-1ACE-46F6-B33B-79187CC65049}" presName="childNode" presStyleLbl="node1" presStyleIdx="5" presStyleCnt="6">
        <dgm:presLayoutVars>
          <dgm:bulletEnabled val="1"/>
        </dgm:presLayoutVars>
      </dgm:prSet>
      <dgm:spPr/>
      <dgm:t>
        <a:bodyPr/>
        <a:lstStyle/>
        <a:p>
          <a:endParaRPr lang="en-US"/>
        </a:p>
      </dgm:t>
    </dgm:pt>
  </dgm:ptLst>
  <dgm:cxnLst>
    <dgm:cxn modelId="{93579B98-647A-42C6-A0FA-FC8E42764FC8}" type="presOf" srcId="{19BF18EF-F354-47BA-A6F6-31BD91915C79}" destId="{1B582F4E-7BF3-4926-AB1A-B2E0EB0999BD}" srcOrd="1" destOrd="0" presId="urn:microsoft.com/office/officeart/2005/8/layout/lProcess2"/>
    <dgm:cxn modelId="{CB8AC660-7EAC-485D-9A49-7C15EFDF015B}" type="presOf" srcId="{E333876A-4171-471D-A77A-191ADA77754E}" destId="{F70F24D9-DC5D-48E5-864E-C2B2C025FC06}" srcOrd="0" destOrd="0" presId="urn:microsoft.com/office/officeart/2005/8/layout/lProcess2"/>
    <dgm:cxn modelId="{FBE734CC-8DDD-4A52-A3EE-AC2C6A3BBD18}" srcId="{5E0655AE-1BAD-48B2-BDFA-E8BFA4B78E53}" destId="{87345567-7726-48AB-A5ED-756DCA3C7168}" srcOrd="2" destOrd="0" parTransId="{65EF45F6-FC7B-4A6B-B8D3-1158276FAA13}" sibTransId="{D05FF473-C980-41DE-8392-3AF034E231C5}"/>
    <dgm:cxn modelId="{776EE9D2-9FC7-4971-ACCF-D1EE6BF37A29}" srcId="{33662BDA-851A-422D-8835-C118278252B2}" destId="{E3540E04-0E12-454C-BBD9-1EB45ACB5206}" srcOrd="1" destOrd="0" parTransId="{0242E34C-704F-4E03-B152-9F1720C8FB7E}" sibTransId="{2BC3EE21-1689-400C-8BF9-F6488BACDF1F}"/>
    <dgm:cxn modelId="{9481332F-3287-4E9C-9474-A5A3A59DF6F1}" type="presOf" srcId="{87345567-7726-48AB-A5ED-756DCA3C7168}" destId="{9816F8A5-EE05-4442-91B1-64FB86DD729D}" srcOrd="0" destOrd="0" presId="urn:microsoft.com/office/officeart/2005/8/layout/lProcess2"/>
    <dgm:cxn modelId="{89E16C22-95D5-4392-AD64-40BA37948462}" srcId="{19BF18EF-F354-47BA-A6F6-31BD91915C79}" destId="{F5317FA8-0408-4984-B8DE-829E2D40C368}" srcOrd="0" destOrd="0" parTransId="{95CBFF95-FDD4-4248-BD12-82A667A6806D}" sibTransId="{DBDF9A9F-A153-4F4B-8994-440B08D2633C}"/>
    <dgm:cxn modelId="{B086F2CD-589A-44C6-8F6C-A5F09B6A01A2}" type="presOf" srcId="{F5317FA8-0408-4984-B8DE-829E2D40C368}" destId="{A3BE593B-6CEF-4312-AD09-17310F462E8A}" srcOrd="0" destOrd="0" presId="urn:microsoft.com/office/officeart/2005/8/layout/lProcess2"/>
    <dgm:cxn modelId="{F731A616-EF4E-43BC-9AC0-D834450BDAA0}" srcId="{33662BDA-851A-422D-8835-C118278252B2}" destId="{E333876A-4171-471D-A77A-191ADA77754E}" srcOrd="0" destOrd="0" parTransId="{D0E86CC1-CBD2-42D7-9B39-D16389EE6B02}" sibTransId="{3CBA18DA-1C7C-4DF2-BA55-2C6F2A660084}"/>
    <dgm:cxn modelId="{3911FBB4-2F6C-490E-9980-A4A20C5A2666}" type="presOf" srcId="{19BF18EF-F354-47BA-A6F6-31BD91915C79}" destId="{2B35048E-AC5B-4461-BAC3-2267AC861F57}" srcOrd="0" destOrd="0" presId="urn:microsoft.com/office/officeart/2005/8/layout/lProcess2"/>
    <dgm:cxn modelId="{1174FB18-2CBB-4538-9E60-8B3DB1137C73}" srcId="{87345567-7726-48AB-A5ED-756DCA3C7168}" destId="{99440881-1ACE-46F6-B33B-79187CC65049}" srcOrd="1" destOrd="0" parTransId="{C810EC96-DB43-42D2-B81F-B597808520DF}" sibTransId="{CA79F2A2-4D3C-4244-838E-A80674D2AD25}"/>
    <dgm:cxn modelId="{CCD7AE45-2FBB-4496-97C2-FD4DDB0E8DE4}" srcId="{5E0655AE-1BAD-48B2-BDFA-E8BFA4B78E53}" destId="{19BF18EF-F354-47BA-A6F6-31BD91915C79}" srcOrd="1" destOrd="0" parTransId="{3DEF7852-8EDF-4C71-A6AF-0E88AEFF7668}" sibTransId="{E00BD418-08DF-434F-9D79-0015A0ADCC7C}"/>
    <dgm:cxn modelId="{93BBD3BA-593F-452B-8B01-C0EB44F4B44C}" type="presOf" srcId="{E3540E04-0E12-454C-BBD9-1EB45ACB5206}" destId="{0EC87ACB-C65D-4D2B-83A6-20EDF4D97550}" srcOrd="0" destOrd="0" presId="urn:microsoft.com/office/officeart/2005/8/layout/lProcess2"/>
    <dgm:cxn modelId="{5514AABF-5D14-455D-9F03-3244998B9A97}" type="presOf" srcId="{87345567-7726-48AB-A5ED-756DCA3C7168}" destId="{4BB0CE36-D388-4AE9-99BE-E5116B71D95F}" srcOrd="1" destOrd="0" presId="urn:microsoft.com/office/officeart/2005/8/layout/lProcess2"/>
    <dgm:cxn modelId="{C1692290-8715-4BD3-A0D7-D604B5FC0BA8}" type="presOf" srcId="{F4C438FC-0551-4BE0-B374-24FF52F92877}" destId="{CC319F95-A63B-45A5-8055-940D6E611EB7}" srcOrd="0" destOrd="0" presId="urn:microsoft.com/office/officeart/2005/8/layout/lProcess2"/>
    <dgm:cxn modelId="{27C7A1A8-1E33-4322-B7A3-7512FD6EFD3D}" type="presOf" srcId="{33662BDA-851A-422D-8835-C118278252B2}" destId="{546EAC56-E590-4437-AD0C-58296F441746}" srcOrd="0" destOrd="0" presId="urn:microsoft.com/office/officeart/2005/8/layout/lProcess2"/>
    <dgm:cxn modelId="{D8E12E31-1CC1-4E7A-902E-541AB3EE16C8}" srcId="{87345567-7726-48AB-A5ED-756DCA3C7168}" destId="{F4C438FC-0551-4BE0-B374-24FF52F92877}" srcOrd="0" destOrd="0" parTransId="{4915C896-A5AD-4C02-BD04-EDE003527E0E}" sibTransId="{644579AB-0F85-4688-8E7A-90DB53AF6E37}"/>
    <dgm:cxn modelId="{FCA5BA00-CB24-43A0-A2B3-64D72F1104C9}" type="presOf" srcId="{99440881-1ACE-46F6-B33B-79187CC65049}" destId="{16B55EC0-88F0-428F-8433-7FDC4AF21669}" srcOrd="0" destOrd="0" presId="urn:microsoft.com/office/officeart/2005/8/layout/lProcess2"/>
    <dgm:cxn modelId="{3DE24BC8-42C1-4E19-93B9-C61CD7B8D8AC}" type="presOf" srcId="{FC2F30D1-C677-4234-9034-C4CDF91A9004}" destId="{42557B15-4F1F-4ADA-BF10-9E086170A219}" srcOrd="0" destOrd="0" presId="urn:microsoft.com/office/officeart/2005/8/layout/lProcess2"/>
    <dgm:cxn modelId="{66DB212C-6C0A-4078-A236-15B5B88BB7D9}" type="presOf" srcId="{5E0655AE-1BAD-48B2-BDFA-E8BFA4B78E53}" destId="{51FEFEBF-7900-481B-9648-7A167FD73D9D}" srcOrd="0" destOrd="0" presId="urn:microsoft.com/office/officeart/2005/8/layout/lProcess2"/>
    <dgm:cxn modelId="{44E7E64B-29DE-4266-BB16-77770469AA6F}" srcId="{19BF18EF-F354-47BA-A6F6-31BD91915C79}" destId="{FC2F30D1-C677-4234-9034-C4CDF91A9004}" srcOrd="1" destOrd="0" parTransId="{60381A3E-72E3-4173-8F5D-BDCAA213B32A}" sibTransId="{18CE64AA-6977-44F2-9284-CAED6D3F176F}"/>
    <dgm:cxn modelId="{8D5D34A8-020C-4E8D-89F5-704C6992F105}" srcId="{5E0655AE-1BAD-48B2-BDFA-E8BFA4B78E53}" destId="{33662BDA-851A-422D-8835-C118278252B2}" srcOrd="0" destOrd="0" parTransId="{6474972F-DFFC-4B5C-89CB-70F0DCDFC2DC}" sibTransId="{E47B2D61-E4EF-4A93-B762-97F0F8866BDF}"/>
    <dgm:cxn modelId="{FA0E8E20-A55C-4362-9492-C7983AD5208E}" type="presOf" srcId="{33662BDA-851A-422D-8835-C118278252B2}" destId="{F111AFD1-BE1A-4134-95FA-4AF2E7269BD4}" srcOrd="1" destOrd="0" presId="urn:microsoft.com/office/officeart/2005/8/layout/lProcess2"/>
    <dgm:cxn modelId="{C56070FB-74C7-45AB-8EE4-8D26351CD05F}" type="presParOf" srcId="{51FEFEBF-7900-481B-9648-7A167FD73D9D}" destId="{24689599-830A-4C79-8A69-C1DE1DCCDCE7}" srcOrd="0" destOrd="0" presId="urn:microsoft.com/office/officeart/2005/8/layout/lProcess2"/>
    <dgm:cxn modelId="{35A2DB09-DC2C-4918-86F3-9701DD8C6492}" type="presParOf" srcId="{24689599-830A-4C79-8A69-C1DE1DCCDCE7}" destId="{546EAC56-E590-4437-AD0C-58296F441746}" srcOrd="0" destOrd="0" presId="urn:microsoft.com/office/officeart/2005/8/layout/lProcess2"/>
    <dgm:cxn modelId="{52C5C66B-CE42-4D2C-96F7-23B064FF6F73}" type="presParOf" srcId="{24689599-830A-4C79-8A69-C1DE1DCCDCE7}" destId="{F111AFD1-BE1A-4134-95FA-4AF2E7269BD4}" srcOrd="1" destOrd="0" presId="urn:microsoft.com/office/officeart/2005/8/layout/lProcess2"/>
    <dgm:cxn modelId="{0F9A27BB-83E8-4825-BE1E-34A1A8E38EDA}" type="presParOf" srcId="{24689599-830A-4C79-8A69-C1DE1DCCDCE7}" destId="{EE37B01C-2486-4B96-A99F-3B0462C8BC53}" srcOrd="2" destOrd="0" presId="urn:microsoft.com/office/officeart/2005/8/layout/lProcess2"/>
    <dgm:cxn modelId="{CA29ED06-CE3B-475A-9E22-63381D2452F6}" type="presParOf" srcId="{EE37B01C-2486-4B96-A99F-3B0462C8BC53}" destId="{151632F7-9F6A-4A33-85C0-A657AE3B84B4}" srcOrd="0" destOrd="0" presId="urn:microsoft.com/office/officeart/2005/8/layout/lProcess2"/>
    <dgm:cxn modelId="{B63B9916-8C94-4352-B862-3D3FDF933713}" type="presParOf" srcId="{151632F7-9F6A-4A33-85C0-A657AE3B84B4}" destId="{F70F24D9-DC5D-48E5-864E-C2B2C025FC06}" srcOrd="0" destOrd="0" presId="urn:microsoft.com/office/officeart/2005/8/layout/lProcess2"/>
    <dgm:cxn modelId="{5A31F148-AB94-4A80-84FE-C5EE1E0E0546}" type="presParOf" srcId="{151632F7-9F6A-4A33-85C0-A657AE3B84B4}" destId="{125BD54C-B133-4EF8-BF76-114B1A30D959}" srcOrd="1" destOrd="0" presId="urn:microsoft.com/office/officeart/2005/8/layout/lProcess2"/>
    <dgm:cxn modelId="{3E9847B9-D5E3-4AB5-A4F7-E8988AE246AD}" type="presParOf" srcId="{151632F7-9F6A-4A33-85C0-A657AE3B84B4}" destId="{0EC87ACB-C65D-4D2B-83A6-20EDF4D97550}" srcOrd="2" destOrd="0" presId="urn:microsoft.com/office/officeart/2005/8/layout/lProcess2"/>
    <dgm:cxn modelId="{D027D1DC-CA80-4E21-B727-49C993206643}" type="presParOf" srcId="{51FEFEBF-7900-481B-9648-7A167FD73D9D}" destId="{E23A55B4-BF28-48AA-A6BD-3C600E76F090}" srcOrd="1" destOrd="0" presId="urn:microsoft.com/office/officeart/2005/8/layout/lProcess2"/>
    <dgm:cxn modelId="{5724A150-245F-4699-BE7C-0EC775B3789C}" type="presParOf" srcId="{51FEFEBF-7900-481B-9648-7A167FD73D9D}" destId="{CED5D0B6-1EF2-4AC7-8DFD-0113DDF3E53F}" srcOrd="2" destOrd="0" presId="urn:microsoft.com/office/officeart/2005/8/layout/lProcess2"/>
    <dgm:cxn modelId="{4BEC347C-2F58-4A69-886B-A6C9ABB87CF0}" type="presParOf" srcId="{CED5D0B6-1EF2-4AC7-8DFD-0113DDF3E53F}" destId="{2B35048E-AC5B-4461-BAC3-2267AC861F57}" srcOrd="0" destOrd="0" presId="urn:microsoft.com/office/officeart/2005/8/layout/lProcess2"/>
    <dgm:cxn modelId="{492C1B3F-41A9-490A-9A53-CE440429EF88}" type="presParOf" srcId="{CED5D0B6-1EF2-4AC7-8DFD-0113DDF3E53F}" destId="{1B582F4E-7BF3-4926-AB1A-B2E0EB0999BD}" srcOrd="1" destOrd="0" presId="urn:microsoft.com/office/officeart/2005/8/layout/lProcess2"/>
    <dgm:cxn modelId="{2A329C44-D7AD-4B26-A7E5-C643E51D185B}" type="presParOf" srcId="{CED5D0B6-1EF2-4AC7-8DFD-0113DDF3E53F}" destId="{F846E8D4-B25A-443F-99EA-857B38E81C51}" srcOrd="2" destOrd="0" presId="urn:microsoft.com/office/officeart/2005/8/layout/lProcess2"/>
    <dgm:cxn modelId="{461E3415-3AF6-417E-BFFB-54E15BFBC7C0}" type="presParOf" srcId="{F846E8D4-B25A-443F-99EA-857B38E81C51}" destId="{F979A3CB-E719-482E-A1A0-BE2AA39EB50E}" srcOrd="0" destOrd="0" presId="urn:microsoft.com/office/officeart/2005/8/layout/lProcess2"/>
    <dgm:cxn modelId="{DEF7F381-C6DF-4A36-A53D-7D6C0A6A0194}" type="presParOf" srcId="{F979A3CB-E719-482E-A1A0-BE2AA39EB50E}" destId="{A3BE593B-6CEF-4312-AD09-17310F462E8A}" srcOrd="0" destOrd="0" presId="urn:microsoft.com/office/officeart/2005/8/layout/lProcess2"/>
    <dgm:cxn modelId="{DAF4BBE7-C0CF-4621-AA14-F6518E078F9D}" type="presParOf" srcId="{F979A3CB-E719-482E-A1A0-BE2AA39EB50E}" destId="{3BA8159C-BE5B-48C6-BDCB-0E1346816B57}" srcOrd="1" destOrd="0" presId="urn:microsoft.com/office/officeart/2005/8/layout/lProcess2"/>
    <dgm:cxn modelId="{0FB74388-C7F2-485F-968A-D0F20C97C272}" type="presParOf" srcId="{F979A3CB-E719-482E-A1A0-BE2AA39EB50E}" destId="{42557B15-4F1F-4ADA-BF10-9E086170A219}" srcOrd="2" destOrd="0" presId="urn:microsoft.com/office/officeart/2005/8/layout/lProcess2"/>
    <dgm:cxn modelId="{1E63A0BE-DD83-4AEC-A649-02D6E62D95DB}" type="presParOf" srcId="{51FEFEBF-7900-481B-9648-7A167FD73D9D}" destId="{587ED039-D17E-4BAC-AB5C-3375F242B49F}" srcOrd="3" destOrd="0" presId="urn:microsoft.com/office/officeart/2005/8/layout/lProcess2"/>
    <dgm:cxn modelId="{01AF004C-573F-4B64-838C-274F0BAAC3EE}" type="presParOf" srcId="{51FEFEBF-7900-481B-9648-7A167FD73D9D}" destId="{33B05AAB-D3A9-49BB-ADD5-5419A8A858C5}" srcOrd="4" destOrd="0" presId="urn:microsoft.com/office/officeart/2005/8/layout/lProcess2"/>
    <dgm:cxn modelId="{5C7C9186-177E-4D3D-A171-6EDACED1B98A}" type="presParOf" srcId="{33B05AAB-D3A9-49BB-ADD5-5419A8A858C5}" destId="{9816F8A5-EE05-4442-91B1-64FB86DD729D}" srcOrd="0" destOrd="0" presId="urn:microsoft.com/office/officeart/2005/8/layout/lProcess2"/>
    <dgm:cxn modelId="{D4BD4478-F603-4C53-837E-35BA66F7635D}" type="presParOf" srcId="{33B05AAB-D3A9-49BB-ADD5-5419A8A858C5}" destId="{4BB0CE36-D388-4AE9-99BE-E5116B71D95F}" srcOrd="1" destOrd="0" presId="urn:microsoft.com/office/officeart/2005/8/layout/lProcess2"/>
    <dgm:cxn modelId="{6CC60DD7-9375-4935-8B1B-4289EB66535D}" type="presParOf" srcId="{33B05AAB-D3A9-49BB-ADD5-5419A8A858C5}" destId="{51FD9334-0C09-4597-ADF4-A4F4AB76EA34}" srcOrd="2" destOrd="0" presId="urn:microsoft.com/office/officeart/2005/8/layout/lProcess2"/>
    <dgm:cxn modelId="{9F5CC6C4-6684-4DEF-AFD1-FFE9B51CE6D5}" type="presParOf" srcId="{51FD9334-0C09-4597-ADF4-A4F4AB76EA34}" destId="{78AC11D2-4AC2-492F-9DCE-78504C4C851A}" srcOrd="0" destOrd="0" presId="urn:microsoft.com/office/officeart/2005/8/layout/lProcess2"/>
    <dgm:cxn modelId="{BF77003F-A235-49A0-9FDA-D698F8B62D8D}" type="presParOf" srcId="{78AC11D2-4AC2-492F-9DCE-78504C4C851A}" destId="{CC319F95-A63B-45A5-8055-940D6E611EB7}" srcOrd="0" destOrd="0" presId="urn:microsoft.com/office/officeart/2005/8/layout/lProcess2"/>
    <dgm:cxn modelId="{4618A059-2118-41D8-807B-0AE97DE6263B}" type="presParOf" srcId="{78AC11D2-4AC2-492F-9DCE-78504C4C851A}" destId="{179D1E4B-B7CC-4119-A879-B3E644714042}" srcOrd="1" destOrd="0" presId="urn:microsoft.com/office/officeart/2005/8/layout/lProcess2"/>
    <dgm:cxn modelId="{B4C3B1BF-456D-4068-BDE5-13476DC80850}" type="presParOf" srcId="{78AC11D2-4AC2-492F-9DCE-78504C4C851A}" destId="{16B55EC0-88F0-428F-8433-7FDC4AF21669}"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6EFAF3-FFFC-4B9C-B95E-71EF78969DEF}" type="doc">
      <dgm:prSet loTypeId="urn:microsoft.com/office/officeart/2005/8/layout/arrow2" loCatId="process" qsTypeId="urn:microsoft.com/office/officeart/2005/8/quickstyle/3d1" qsCatId="3D" csTypeId="urn:microsoft.com/office/officeart/2005/8/colors/colorful2" csCatId="colorful" phldr="1"/>
      <dgm:spPr/>
      <dgm:t>
        <a:bodyPr/>
        <a:lstStyle/>
        <a:p>
          <a:endParaRPr lang="en-US"/>
        </a:p>
      </dgm:t>
    </dgm:pt>
    <dgm:pt modelId="{6C8AA53C-3B2B-4464-8E46-0760688EC63E}">
      <dgm:prSet phldrT="[Text]"/>
      <dgm:spPr/>
      <dgm:t>
        <a:bodyPr/>
        <a:lstStyle/>
        <a:p>
          <a:r>
            <a:rPr lang="en-US" b="1" dirty="0" smtClean="0">
              <a:solidFill>
                <a:schemeClr val="tx1">
                  <a:lumMod val="65000"/>
                  <a:lumOff val="35000"/>
                </a:schemeClr>
              </a:solidFill>
            </a:rPr>
            <a:t>No Communication</a:t>
          </a:r>
          <a:endParaRPr lang="en-US" b="1" dirty="0">
            <a:solidFill>
              <a:schemeClr val="tx1">
                <a:lumMod val="65000"/>
                <a:lumOff val="35000"/>
              </a:schemeClr>
            </a:solidFill>
          </a:endParaRPr>
        </a:p>
      </dgm:t>
    </dgm:pt>
    <dgm:pt modelId="{C8BA1E9D-97C4-4BB1-908F-758D74F546FB}" type="parTrans" cxnId="{54A82B91-3B3C-424F-A9F5-30140CF660C7}">
      <dgm:prSet/>
      <dgm:spPr/>
      <dgm:t>
        <a:bodyPr/>
        <a:lstStyle/>
        <a:p>
          <a:endParaRPr lang="en-US"/>
        </a:p>
      </dgm:t>
    </dgm:pt>
    <dgm:pt modelId="{B2665FB2-E5FD-446C-866F-062AF57AD014}" type="sibTrans" cxnId="{54A82B91-3B3C-424F-A9F5-30140CF660C7}">
      <dgm:prSet/>
      <dgm:spPr/>
      <dgm:t>
        <a:bodyPr/>
        <a:lstStyle/>
        <a:p>
          <a:endParaRPr lang="en-US"/>
        </a:p>
      </dgm:t>
    </dgm:pt>
    <dgm:pt modelId="{87EA92B8-07AB-4B46-BEC9-5A0A4240A254}">
      <dgm:prSet phldrT="[Text]"/>
      <dgm:spPr/>
      <dgm:t>
        <a:bodyPr/>
        <a:lstStyle/>
        <a:p>
          <a:r>
            <a:rPr lang="en-US" b="1" dirty="0" smtClean="0">
              <a:solidFill>
                <a:schemeClr val="tx1">
                  <a:lumMod val="65000"/>
                  <a:lumOff val="35000"/>
                </a:schemeClr>
              </a:solidFill>
            </a:rPr>
            <a:t>Family Distorted</a:t>
          </a:r>
          <a:endParaRPr lang="en-US" b="1" dirty="0">
            <a:solidFill>
              <a:schemeClr val="tx1">
                <a:lumMod val="65000"/>
                <a:lumOff val="35000"/>
              </a:schemeClr>
            </a:solidFill>
          </a:endParaRPr>
        </a:p>
      </dgm:t>
    </dgm:pt>
    <dgm:pt modelId="{55A9A7F8-FAC6-4026-9CB2-F32F043A871A}" type="parTrans" cxnId="{1EA4D971-FA3B-4AAB-8DDB-D2943B6035B9}">
      <dgm:prSet/>
      <dgm:spPr/>
      <dgm:t>
        <a:bodyPr/>
        <a:lstStyle/>
        <a:p>
          <a:endParaRPr lang="en-US"/>
        </a:p>
      </dgm:t>
    </dgm:pt>
    <dgm:pt modelId="{61BC2DD8-A004-42E4-99D0-8233FBC7B390}" type="sibTrans" cxnId="{1EA4D971-FA3B-4AAB-8DDB-D2943B6035B9}">
      <dgm:prSet/>
      <dgm:spPr/>
      <dgm:t>
        <a:bodyPr/>
        <a:lstStyle/>
        <a:p>
          <a:endParaRPr lang="en-US"/>
        </a:p>
      </dgm:t>
    </dgm:pt>
    <dgm:pt modelId="{C61167DF-13FF-414E-83C5-4D16FCDB3A03}">
      <dgm:prSet phldrT="[Text]"/>
      <dgm:spPr/>
      <dgm:t>
        <a:bodyPr/>
        <a:lstStyle/>
        <a:p>
          <a:r>
            <a:rPr lang="en-US" b="1" dirty="0" smtClean="0"/>
            <a:t>Misguided expectations</a:t>
          </a:r>
          <a:endParaRPr lang="en-US" b="1" dirty="0"/>
        </a:p>
      </dgm:t>
    </dgm:pt>
    <dgm:pt modelId="{D79ABC3D-FD58-4F58-B800-CD85B09C4D1C}" type="parTrans" cxnId="{C5723396-CAD0-4910-B464-648F1081E4F7}">
      <dgm:prSet/>
      <dgm:spPr/>
      <dgm:t>
        <a:bodyPr/>
        <a:lstStyle/>
        <a:p>
          <a:endParaRPr lang="en-US"/>
        </a:p>
      </dgm:t>
    </dgm:pt>
    <dgm:pt modelId="{BE380195-8493-4C34-B0DE-435C3E3181C2}" type="sibTrans" cxnId="{C5723396-CAD0-4910-B464-648F1081E4F7}">
      <dgm:prSet/>
      <dgm:spPr/>
      <dgm:t>
        <a:bodyPr/>
        <a:lstStyle/>
        <a:p>
          <a:endParaRPr lang="en-US"/>
        </a:p>
      </dgm:t>
    </dgm:pt>
    <dgm:pt modelId="{C134D22A-88EA-4323-B636-C02025A53975}">
      <dgm:prSet phldrT="[Text]"/>
      <dgm:spPr/>
      <dgm:t>
        <a:bodyPr/>
        <a:lstStyle/>
        <a:p>
          <a:r>
            <a:rPr lang="en-US" b="1" dirty="0" smtClean="0">
              <a:solidFill>
                <a:schemeClr val="tx1">
                  <a:lumMod val="65000"/>
                  <a:lumOff val="35000"/>
                </a:schemeClr>
              </a:solidFill>
            </a:rPr>
            <a:t>Combat Stress</a:t>
          </a:r>
          <a:endParaRPr lang="en-US" b="1" dirty="0">
            <a:solidFill>
              <a:schemeClr val="tx1">
                <a:lumMod val="65000"/>
                <a:lumOff val="35000"/>
              </a:schemeClr>
            </a:solidFill>
          </a:endParaRPr>
        </a:p>
      </dgm:t>
    </dgm:pt>
    <dgm:pt modelId="{F863B315-9673-4EB4-B3A1-782EBA8B25D2}" type="sibTrans" cxnId="{F62649CF-C40F-4B17-BF87-6F3C1378073B}">
      <dgm:prSet/>
      <dgm:spPr/>
      <dgm:t>
        <a:bodyPr/>
        <a:lstStyle/>
        <a:p>
          <a:endParaRPr lang="en-US"/>
        </a:p>
      </dgm:t>
    </dgm:pt>
    <dgm:pt modelId="{317589E1-CCB9-4E2B-A2E1-8C938794A698}" type="parTrans" cxnId="{F62649CF-C40F-4B17-BF87-6F3C1378073B}">
      <dgm:prSet/>
      <dgm:spPr/>
      <dgm:t>
        <a:bodyPr/>
        <a:lstStyle/>
        <a:p>
          <a:endParaRPr lang="en-US"/>
        </a:p>
      </dgm:t>
    </dgm:pt>
    <dgm:pt modelId="{C4505752-5EC7-4905-AE0B-4658BBC5F27C}" type="pres">
      <dgm:prSet presAssocID="{DD6EFAF3-FFFC-4B9C-B95E-71EF78969DEF}" presName="arrowDiagram" presStyleCnt="0">
        <dgm:presLayoutVars>
          <dgm:chMax val="5"/>
          <dgm:dir/>
          <dgm:resizeHandles val="exact"/>
        </dgm:presLayoutVars>
      </dgm:prSet>
      <dgm:spPr/>
      <dgm:t>
        <a:bodyPr/>
        <a:lstStyle/>
        <a:p>
          <a:endParaRPr lang="en-US"/>
        </a:p>
      </dgm:t>
    </dgm:pt>
    <dgm:pt modelId="{DF495F40-205C-4697-ABA3-737731641D6C}" type="pres">
      <dgm:prSet presAssocID="{DD6EFAF3-FFFC-4B9C-B95E-71EF78969DEF}" presName="arrow" presStyleLbl="bgShp" presStyleIdx="0" presStyleCnt="1" custLinFactNeighborX="11519" custLinFactNeighborY="-32728"/>
      <dgm:spPr/>
      <dgm:t>
        <a:bodyPr/>
        <a:lstStyle/>
        <a:p>
          <a:endParaRPr lang="en-US"/>
        </a:p>
      </dgm:t>
    </dgm:pt>
    <dgm:pt modelId="{AFB40D14-1C8F-4E37-8876-B7603EC6429F}" type="pres">
      <dgm:prSet presAssocID="{DD6EFAF3-FFFC-4B9C-B95E-71EF78969DEF}" presName="arrowDiagram4" presStyleCnt="0"/>
      <dgm:spPr/>
      <dgm:t>
        <a:bodyPr/>
        <a:lstStyle/>
        <a:p>
          <a:endParaRPr lang="en-US"/>
        </a:p>
      </dgm:t>
    </dgm:pt>
    <dgm:pt modelId="{5E1E5230-692A-4D8F-9F7B-54F791AE2EC2}" type="pres">
      <dgm:prSet presAssocID="{C134D22A-88EA-4323-B636-C02025A53975}" presName="bullet4a" presStyleLbl="node1" presStyleIdx="0" presStyleCnt="4"/>
      <dgm:spPr/>
      <dgm:t>
        <a:bodyPr/>
        <a:lstStyle/>
        <a:p>
          <a:endParaRPr lang="en-US"/>
        </a:p>
      </dgm:t>
    </dgm:pt>
    <dgm:pt modelId="{FDD628DC-E988-47CD-A8BF-7F178FD77BB9}" type="pres">
      <dgm:prSet presAssocID="{C134D22A-88EA-4323-B636-C02025A53975}" presName="textBox4a" presStyleLbl="revTx" presStyleIdx="0" presStyleCnt="4">
        <dgm:presLayoutVars>
          <dgm:bulletEnabled val="1"/>
        </dgm:presLayoutVars>
      </dgm:prSet>
      <dgm:spPr/>
      <dgm:t>
        <a:bodyPr/>
        <a:lstStyle/>
        <a:p>
          <a:endParaRPr lang="en-US"/>
        </a:p>
      </dgm:t>
    </dgm:pt>
    <dgm:pt modelId="{BA817777-F130-4636-B68E-D090401C80E3}" type="pres">
      <dgm:prSet presAssocID="{6C8AA53C-3B2B-4464-8E46-0760688EC63E}" presName="bullet4b" presStyleLbl="node1" presStyleIdx="1" presStyleCnt="4"/>
      <dgm:spPr/>
      <dgm:t>
        <a:bodyPr/>
        <a:lstStyle/>
        <a:p>
          <a:endParaRPr lang="en-US"/>
        </a:p>
      </dgm:t>
    </dgm:pt>
    <dgm:pt modelId="{190E1AA7-3069-4188-8C3D-1AF309CFF08F}" type="pres">
      <dgm:prSet presAssocID="{6C8AA53C-3B2B-4464-8E46-0760688EC63E}" presName="textBox4b" presStyleLbl="revTx" presStyleIdx="1" presStyleCnt="4">
        <dgm:presLayoutVars>
          <dgm:bulletEnabled val="1"/>
        </dgm:presLayoutVars>
      </dgm:prSet>
      <dgm:spPr/>
      <dgm:t>
        <a:bodyPr/>
        <a:lstStyle/>
        <a:p>
          <a:endParaRPr lang="en-US"/>
        </a:p>
      </dgm:t>
    </dgm:pt>
    <dgm:pt modelId="{A559842E-4E0B-431D-9760-8F7135CDADFE}" type="pres">
      <dgm:prSet presAssocID="{87EA92B8-07AB-4B46-BEC9-5A0A4240A254}" presName="bullet4c" presStyleLbl="node1" presStyleIdx="2" presStyleCnt="4"/>
      <dgm:spPr/>
      <dgm:t>
        <a:bodyPr/>
        <a:lstStyle/>
        <a:p>
          <a:endParaRPr lang="en-US"/>
        </a:p>
      </dgm:t>
    </dgm:pt>
    <dgm:pt modelId="{DE87BD36-CC5E-46DD-A966-573C296C6E9E}" type="pres">
      <dgm:prSet presAssocID="{87EA92B8-07AB-4B46-BEC9-5A0A4240A254}" presName="textBox4c" presStyleLbl="revTx" presStyleIdx="2" presStyleCnt="4">
        <dgm:presLayoutVars>
          <dgm:bulletEnabled val="1"/>
        </dgm:presLayoutVars>
      </dgm:prSet>
      <dgm:spPr/>
      <dgm:t>
        <a:bodyPr/>
        <a:lstStyle/>
        <a:p>
          <a:endParaRPr lang="en-US"/>
        </a:p>
      </dgm:t>
    </dgm:pt>
    <dgm:pt modelId="{4E87F4F4-277D-46D2-B8AA-F2CAE2963AD8}" type="pres">
      <dgm:prSet presAssocID="{C61167DF-13FF-414E-83C5-4D16FCDB3A03}" presName="bullet4d" presStyleLbl="node1" presStyleIdx="3" presStyleCnt="4"/>
      <dgm:spPr/>
      <dgm:t>
        <a:bodyPr/>
        <a:lstStyle/>
        <a:p>
          <a:endParaRPr lang="en-US"/>
        </a:p>
      </dgm:t>
    </dgm:pt>
    <dgm:pt modelId="{A8808F66-CBF1-4880-98A9-3796591EBF73}" type="pres">
      <dgm:prSet presAssocID="{C61167DF-13FF-414E-83C5-4D16FCDB3A03}" presName="textBox4d" presStyleLbl="revTx" presStyleIdx="3" presStyleCnt="4">
        <dgm:presLayoutVars>
          <dgm:bulletEnabled val="1"/>
        </dgm:presLayoutVars>
      </dgm:prSet>
      <dgm:spPr/>
      <dgm:t>
        <a:bodyPr/>
        <a:lstStyle/>
        <a:p>
          <a:endParaRPr lang="en-US"/>
        </a:p>
      </dgm:t>
    </dgm:pt>
  </dgm:ptLst>
  <dgm:cxnLst>
    <dgm:cxn modelId="{C5723396-CAD0-4910-B464-648F1081E4F7}" srcId="{DD6EFAF3-FFFC-4B9C-B95E-71EF78969DEF}" destId="{C61167DF-13FF-414E-83C5-4D16FCDB3A03}" srcOrd="3" destOrd="0" parTransId="{D79ABC3D-FD58-4F58-B800-CD85B09C4D1C}" sibTransId="{BE380195-8493-4C34-B0DE-435C3E3181C2}"/>
    <dgm:cxn modelId="{F62649CF-C40F-4B17-BF87-6F3C1378073B}" srcId="{DD6EFAF3-FFFC-4B9C-B95E-71EF78969DEF}" destId="{C134D22A-88EA-4323-B636-C02025A53975}" srcOrd="0" destOrd="0" parTransId="{317589E1-CCB9-4E2B-A2E1-8C938794A698}" sibTransId="{F863B315-9673-4EB4-B3A1-782EBA8B25D2}"/>
    <dgm:cxn modelId="{1EA4D971-FA3B-4AAB-8DDB-D2943B6035B9}" srcId="{DD6EFAF3-FFFC-4B9C-B95E-71EF78969DEF}" destId="{87EA92B8-07AB-4B46-BEC9-5A0A4240A254}" srcOrd="2" destOrd="0" parTransId="{55A9A7F8-FAC6-4026-9CB2-F32F043A871A}" sibTransId="{61BC2DD8-A004-42E4-99D0-8233FBC7B390}"/>
    <dgm:cxn modelId="{614966E5-7A94-4D30-98BA-720C2DC8E8BD}" type="presOf" srcId="{DD6EFAF3-FFFC-4B9C-B95E-71EF78969DEF}" destId="{C4505752-5EC7-4905-AE0B-4658BBC5F27C}" srcOrd="0" destOrd="0" presId="urn:microsoft.com/office/officeart/2005/8/layout/arrow2"/>
    <dgm:cxn modelId="{54A82B91-3B3C-424F-A9F5-30140CF660C7}" srcId="{DD6EFAF3-FFFC-4B9C-B95E-71EF78969DEF}" destId="{6C8AA53C-3B2B-4464-8E46-0760688EC63E}" srcOrd="1" destOrd="0" parTransId="{C8BA1E9D-97C4-4BB1-908F-758D74F546FB}" sibTransId="{B2665FB2-E5FD-446C-866F-062AF57AD014}"/>
    <dgm:cxn modelId="{994B03AC-AFF2-4C01-ADEA-DCD876EF4E7E}" type="presOf" srcId="{C134D22A-88EA-4323-B636-C02025A53975}" destId="{FDD628DC-E988-47CD-A8BF-7F178FD77BB9}" srcOrd="0" destOrd="0" presId="urn:microsoft.com/office/officeart/2005/8/layout/arrow2"/>
    <dgm:cxn modelId="{4E01B78F-7BFE-45AE-850C-35117BBF80D2}" type="presOf" srcId="{C61167DF-13FF-414E-83C5-4D16FCDB3A03}" destId="{A8808F66-CBF1-4880-98A9-3796591EBF73}" srcOrd="0" destOrd="0" presId="urn:microsoft.com/office/officeart/2005/8/layout/arrow2"/>
    <dgm:cxn modelId="{61A0A387-38E9-4927-96EC-81843EBC128B}" type="presOf" srcId="{6C8AA53C-3B2B-4464-8E46-0760688EC63E}" destId="{190E1AA7-3069-4188-8C3D-1AF309CFF08F}" srcOrd="0" destOrd="0" presId="urn:microsoft.com/office/officeart/2005/8/layout/arrow2"/>
    <dgm:cxn modelId="{EDE2EF03-7EFF-4367-8FC0-E66D17E43981}" type="presOf" srcId="{87EA92B8-07AB-4B46-BEC9-5A0A4240A254}" destId="{DE87BD36-CC5E-46DD-A966-573C296C6E9E}" srcOrd="0" destOrd="0" presId="urn:microsoft.com/office/officeart/2005/8/layout/arrow2"/>
    <dgm:cxn modelId="{92384C20-923C-47E7-8ABC-788BD6B47B3D}" type="presParOf" srcId="{C4505752-5EC7-4905-AE0B-4658BBC5F27C}" destId="{DF495F40-205C-4697-ABA3-737731641D6C}" srcOrd="0" destOrd="0" presId="urn:microsoft.com/office/officeart/2005/8/layout/arrow2"/>
    <dgm:cxn modelId="{4610B97B-1355-4068-BBA9-7F7E538CC596}" type="presParOf" srcId="{C4505752-5EC7-4905-AE0B-4658BBC5F27C}" destId="{AFB40D14-1C8F-4E37-8876-B7603EC6429F}" srcOrd="1" destOrd="0" presId="urn:microsoft.com/office/officeart/2005/8/layout/arrow2"/>
    <dgm:cxn modelId="{F142DAEF-7C97-48C0-9782-C8EC09CEB385}" type="presParOf" srcId="{AFB40D14-1C8F-4E37-8876-B7603EC6429F}" destId="{5E1E5230-692A-4D8F-9F7B-54F791AE2EC2}" srcOrd="0" destOrd="0" presId="urn:microsoft.com/office/officeart/2005/8/layout/arrow2"/>
    <dgm:cxn modelId="{0262177C-5FD3-4180-8A68-27E0A7037D43}" type="presParOf" srcId="{AFB40D14-1C8F-4E37-8876-B7603EC6429F}" destId="{FDD628DC-E988-47CD-A8BF-7F178FD77BB9}" srcOrd="1" destOrd="0" presId="urn:microsoft.com/office/officeart/2005/8/layout/arrow2"/>
    <dgm:cxn modelId="{73BD4EC5-B9A6-407D-BC46-44364ADB948D}" type="presParOf" srcId="{AFB40D14-1C8F-4E37-8876-B7603EC6429F}" destId="{BA817777-F130-4636-B68E-D090401C80E3}" srcOrd="2" destOrd="0" presId="urn:microsoft.com/office/officeart/2005/8/layout/arrow2"/>
    <dgm:cxn modelId="{B3D2CF4E-07C7-45F3-BBD6-90CE16716685}" type="presParOf" srcId="{AFB40D14-1C8F-4E37-8876-B7603EC6429F}" destId="{190E1AA7-3069-4188-8C3D-1AF309CFF08F}" srcOrd="3" destOrd="0" presId="urn:microsoft.com/office/officeart/2005/8/layout/arrow2"/>
    <dgm:cxn modelId="{182687B6-D229-46BA-A870-6D9F08D63422}" type="presParOf" srcId="{AFB40D14-1C8F-4E37-8876-B7603EC6429F}" destId="{A559842E-4E0B-431D-9760-8F7135CDADFE}" srcOrd="4" destOrd="0" presId="urn:microsoft.com/office/officeart/2005/8/layout/arrow2"/>
    <dgm:cxn modelId="{098514C5-DE11-4D88-8DDF-6011316B38C7}" type="presParOf" srcId="{AFB40D14-1C8F-4E37-8876-B7603EC6429F}" destId="{DE87BD36-CC5E-46DD-A966-573C296C6E9E}" srcOrd="5" destOrd="0" presId="urn:microsoft.com/office/officeart/2005/8/layout/arrow2"/>
    <dgm:cxn modelId="{18B7F6BC-2D20-44AD-8750-A9F07492EFD4}" type="presParOf" srcId="{AFB40D14-1C8F-4E37-8876-B7603EC6429F}" destId="{4E87F4F4-277D-46D2-B8AA-F2CAE2963AD8}" srcOrd="6" destOrd="0" presId="urn:microsoft.com/office/officeart/2005/8/layout/arrow2"/>
    <dgm:cxn modelId="{42C71C38-6E09-4FCC-8634-31F5579C30F5}" type="presParOf" srcId="{AFB40D14-1C8F-4E37-8876-B7603EC6429F}" destId="{A8808F66-CBF1-4880-98A9-3796591EBF73}" srcOrd="7" destOrd="0" presId="urn:microsoft.com/office/officeart/2005/8/layout/arrow2"/>
  </dgm:cxnLst>
  <dgm:bg>
    <a:effectLst>
      <a:glow rad="152400">
        <a:schemeClr val="accent1">
          <a:alpha val="47000"/>
        </a:schemeClr>
      </a:glow>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FFB112-DACB-40BF-AB7B-7747F60DF1A2}" type="doc">
      <dgm:prSet loTypeId="urn:microsoft.com/office/officeart/2005/8/layout/venn3" loCatId="relationship" qsTypeId="urn:microsoft.com/office/officeart/2005/8/quickstyle/simple5" qsCatId="simple" csTypeId="urn:microsoft.com/office/officeart/2005/8/colors/colorful3" csCatId="colorful" phldr="1"/>
      <dgm:spPr/>
      <dgm:t>
        <a:bodyPr/>
        <a:lstStyle/>
        <a:p>
          <a:endParaRPr lang="en-US"/>
        </a:p>
      </dgm:t>
    </dgm:pt>
    <dgm:pt modelId="{79FECD8A-85D4-4C1B-BE71-F9C92D9C55D3}">
      <dgm:prSet/>
      <dgm:spPr/>
      <dgm:t>
        <a:bodyPr/>
        <a:lstStyle/>
        <a:p>
          <a:pPr rtl="0"/>
          <a:r>
            <a:rPr lang="en-US" smtClean="0"/>
            <a:t>PCS upon redeploying</a:t>
          </a:r>
          <a:endParaRPr lang="en-US"/>
        </a:p>
      </dgm:t>
    </dgm:pt>
    <dgm:pt modelId="{E63F1F5D-7CD9-4922-A0ED-B5F918D6AC4C}" type="parTrans" cxnId="{35E8550D-D4EF-4B54-B552-A2006224DCCB}">
      <dgm:prSet/>
      <dgm:spPr/>
      <dgm:t>
        <a:bodyPr/>
        <a:lstStyle/>
        <a:p>
          <a:endParaRPr lang="en-US"/>
        </a:p>
      </dgm:t>
    </dgm:pt>
    <dgm:pt modelId="{D8E5FE71-211F-4519-9274-EBB061EA2085}" type="sibTrans" cxnId="{35E8550D-D4EF-4B54-B552-A2006224DCCB}">
      <dgm:prSet/>
      <dgm:spPr/>
      <dgm:t>
        <a:bodyPr/>
        <a:lstStyle/>
        <a:p>
          <a:endParaRPr lang="en-US"/>
        </a:p>
      </dgm:t>
    </dgm:pt>
    <dgm:pt modelId="{6A73E67C-76F2-46E2-BBA1-E3BE15BEE2BB}">
      <dgm:prSet/>
      <dgm:spPr/>
      <dgm:t>
        <a:bodyPr/>
        <a:lstStyle/>
        <a:p>
          <a:pPr rtl="0"/>
          <a:r>
            <a:rPr lang="en-US" dirty="0" smtClean="0"/>
            <a:t>Loss of peer support- </a:t>
          </a:r>
          <a:r>
            <a:rPr lang="en-US" b="1" i="1" u="sng" dirty="0" smtClean="0"/>
            <a:t>Reservists</a:t>
          </a:r>
          <a:endParaRPr lang="en-US" b="1" i="1" u="sng" dirty="0"/>
        </a:p>
      </dgm:t>
    </dgm:pt>
    <dgm:pt modelId="{9773B85F-8CC2-42AB-B9E2-F0C47A425E54}" type="parTrans" cxnId="{5CFEFA73-5045-40E9-9B7F-929B33CF0C04}">
      <dgm:prSet/>
      <dgm:spPr/>
      <dgm:t>
        <a:bodyPr/>
        <a:lstStyle/>
        <a:p>
          <a:endParaRPr lang="en-US"/>
        </a:p>
      </dgm:t>
    </dgm:pt>
    <dgm:pt modelId="{BFEA8AA8-324C-4EAA-BC95-B3A2AA11244C}" type="sibTrans" cxnId="{5CFEFA73-5045-40E9-9B7F-929B33CF0C04}">
      <dgm:prSet/>
      <dgm:spPr/>
      <dgm:t>
        <a:bodyPr/>
        <a:lstStyle/>
        <a:p>
          <a:endParaRPr lang="en-US"/>
        </a:p>
      </dgm:t>
    </dgm:pt>
    <dgm:pt modelId="{B28F4C6C-2F6E-47D5-8FCB-F26A596BD309}">
      <dgm:prSet/>
      <dgm:spPr/>
      <dgm:t>
        <a:bodyPr/>
        <a:lstStyle/>
        <a:p>
          <a:pPr rtl="0"/>
          <a:r>
            <a:rPr lang="en-US" smtClean="0"/>
            <a:t>Ineffective coping skills </a:t>
          </a:r>
          <a:endParaRPr lang="en-US"/>
        </a:p>
      </dgm:t>
    </dgm:pt>
    <dgm:pt modelId="{EF62EB51-5E9E-4EBA-844C-1C974EE45499}" type="parTrans" cxnId="{46C1224C-7433-4E29-AB4A-1F4662213524}">
      <dgm:prSet/>
      <dgm:spPr/>
      <dgm:t>
        <a:bodyPr/>
        <a:lstStyle/>
        <a:p>
          <a:endParaRPr lang="en-US"/>
        </a:p>
      </dgm:t>
    </dgm:pt>
    <dgm:pt modelId="{B25ADDEA-E943-41A3-A268-143477978DF4}" type="sibTrans" cxnId="{46C1224C-7433-4E29-AB4A-1F4662213524}">
      <dgm:prSet/>
      <dgm:spPr/>
      <dgm:t>
        <a:bodyPr/>
        <a:lstStyle/>
        <a:p>
          <a:endParaRPr lang="en-US"/>
        </a:p>
      </dgm:t>
    </dgm:pt>
    <dgm:pt modelId="{3802549D-FC97-4BB4-B1FE-58E0801ADF32}">
      <dgm:prSet/>
      <dgm:spPr/>
      <dgm:t>
        <a:bodyPr/>
        <a:lstStyle/>
        <a:p>
          <a:pPr rtl="0"/>
          <a:r>
            <a:rPr lang="en-US" dirty="0" smtClean="0"/>
            <a:t>ETOH</a:t>
          </a:r>
          <a:endParaRPr lang="en-US" dirty="0"/>
        </a:p>
      </dgm:t>
    </dgm:pt>
    <dgm:pt modelId="{79D67C82-98D2-4766-8614-63FF68E60917}" type="parTrans" cxnId="{4DE29223-5894-4281-870C-1106E4B23916}">
      <dgm:prSet/>
      <dgm:spPr/>
      <dgm:t>
        <a:bodyPr/>
        <a:lstStyle/>
        <a:p>
          <a:endParaRPr lang="en-US"/>
        </a:p>
      </dgm:t>
    </dgm:pt>
    <dgm:pt modelId="{C908318E-7ADC-4D25-932A-42E8F4FA822F}" type="sibTrans" cxnId="{4DE29223-5894-4281-870C-1106E4B23916}">
      <dgm:prSet/>
      <dgm:spPr/>
      <dgm:t>
        <a:bodyPr/>
        <a:lstStyle/>
        <a:p>
          <a:endParaRPr lang="en-US"/>
        </a:p>
      </dgm:t>
    </dgm:pt>
    <dgm:pt modelId="{A95D0764-A865-49C7-BF22-47D780BF5EF3}">
      <dgm:prSet/>
      <dgm:spPr/>
      <dgm:t>
        <a:bodyPr/>
        <a:lstStyle/>
        <a:p>
          <a:pPr rtl="0"/>
          <a:r>
            <a:rPr lang="en-US" dirty="0" smtClean="0"/>
            <a:t>Thrill seeking</a:t>
          </a:r>
          <a:endParaRPr lang="en-US" dirty="0"/>
        </a:p>
      </dgm:t>
    </dgm:pt>
    <dgm:pt modelId="{1BEB2703-C1A1-4DCD-AF5F-A9F6C924978A}" type="parTrans" cxnId="{4DAB0242-CB6C-4C92-BF13-8995F893ECE7}">
      <dgm:prSet/>
      <dgm:spPr/>
      <dgm:t>
        <a:bodyPr/>
        <a:lstStyle/>
        <a:p>
          <a:endParaRPr lang="en-US"/>
        </a:p>
      </dgm:t>
    </dgm:pt>
    <dgm:pt modelId="{1CA77AF1-5A2E-4B23-8F2B-58849FA95D70}" type="sibTrans" cxnId="{4DAB0242-CB6C-4C92-BF13-8995F893ECE7}">
      <dgm:prSet/>
      <dgm:spPr/>
      <dgm:t>
        <a:bodyPr/>
        <a:lstStyle/>
        <a:p>
          <a:endParaRPr lang="en-US"/>
        </a:p>
      </dgm:t>
    </dgm:pt>
    <dgm:pt modelId="{A4E42B42-A974-4AA1-911F-49A39954A945}">
      <dgm:prSet/>
      <dgm:spPr/>
      <dgm:t>
        <a:bodyPr/>
        <a:lstStyle/>
        <a:p>
          <a:pPr rtl="0"/>
          <a:r>
            <a:rPr lang="en-US" dirty="0" smtClean="0"/>
            <a:t>If SM returned early due to injury or other issues- </a:t>
          </a:r>
          <a:r>
            <a:rPr lang="en-US" b="1" i="1" u="sng" dirty="0" smtClean="0"/>
            <a:t>GUILT!!!</a:t>
          </a:r>
          <a:endParaRPr lang="en-US" b="1" i="1" u="sng" dirty="0"/>
        </a:p>
      </dgm:t>
    </dgm:pt>
    <dgm:pt modelId="{1FFABA0E-9767-4225-859A-828D20D326E2}" type="parTrans" cxnId="{9EE11809-1CE1-4877-919B-C0D2EA7A3A83}">
      <dgm:prSet/>
      <dgm:spPr/>
      <dgm:t>
        <a:bodyPr/>
        <a:lstStyle/>
        <a:p>
          <a:endParaRPr lang="en-US"/>
        </a:p>
      </dgm:t>
    </dgm:pt>
    <dgm:pt modelId="{CEB603DF-961E-4ED1-99C7-A5787474C10E}" type="sibTrans" cxnId="{9EE11809-1CE1-4877-919B-C0D2EA7A3A83}">
      <dgm:prSet/>
      <dgm:spPr/>
      <dgm:t>
        <a:bodyPr/>
        <a:lstStyle/>
        <a:p>
          <a:endParaRPr lang="en-US"/>
        </a:p>
      </dgm:t>
    </dgm:pt>
    <dgm:pt modelId="{2DA1D514-795D-43B0-9097-BFED85F721A6}" type="pres">
      <dgm:prSet presAssocID="{EDFFB112-DACB-40BF-AB7B-7747F60DF1A2}" presName="Name0" presStyleCnt="0">
        <dgm:presLayoutVars>
          <dgm:dir/>
          <dgm:resizeHandles val="exact"/>
        </dgm:presLayoutVars>
      </dgm:prSet>
      <dgm:spPr/>
      <dgm:t>
        <a:bodyPr/>
        <a:lstStyle/>
        <a:p>
          <a:endParaRPr lang="en-US"/>
        </a:p>
      </dgm:t>
    </dgm:pt>
    <dgm:pt modelId="{1664B1D9-B4C9-4DB0-8B72-E37BB2CA21FB}" type="pres">
      <dgm:prSet presAssocID="{79FECD8A-85D4-4C1B-BE71-F9C92D9C55D3}" presName="Name5" presStyleLbl="vennNode1" presStyleIdx="0" presStyleCnt="4">
        <dgm:presLayoutVars>
          <dgm:bulletEnabled val="1"/>
        </dgm:presLayoutVars>
      </dgm:prSet>
      <dgm:spPr/>
      <dgm:t>
        <a:bodyPr/>
        <a:lstStyle/>
        <a:p>
          <a:endParaRPr lang="en-US"/>
        </a:p>
      </dgm:t>
    </dgm:pt>
    <dgm:pt modelId="{2F8CE4F8-4384-45ED-8B5B-B49566E2B78D}" type="pres">
      <dgm:prSet presAssocID="{D8E5FE71-211F-4519-9274-EBB061EA2085}" presName="space" presStyleCnt="0"/>
      <dgm:spPr/>
    </dgm:pt>
    <dgm:pt modelId="{B8D9ECD2-6484-4C7F-B5CC-EBD9F4E778A7}" type="pres">
      <dgm:prSet presAssocID="{6A73E67C-76F2-46E2-BBA1-E3BE15BEE2BB}" presName="Name5" presStyleLbl="vennNode1" presStyleIdx="1" presStyleCnt="4">
        <dgm:presLayoutVars>
          <dgm:bulletEnabled val="1"/>
        </dgm:presLayoutVars>
      </dgm:prSet>
      <dgm:spPr/>
      <dgm:t>
        <a:bodyPr/>
        <a:lstStyle/>
        <a:p>
          <a:endParaRPr lang="en-US"/>
        </a:p>
      </dgm:t>
    </dgm:pt>
    <dgm:pt modelId="{34551E47-BF45-4298-855A-C5039B866B82}" type="pres">
      <dgm:prSet presAssocID="{BFEA8AA8-324C-4EAA-BC95-B3A2AA11244C}" presName="space" presStyleCnt="0"/>
      <dgm:spPr/>
    </dgm:pt>
    <dgm:pt modelId="{E0AFC6E2-D10A-4047-B848-F70E5515521D}" type="pres">
      <dgm:prSet presAssocID="{B28F4C6C-2F6E-47D5-8FCB-F26A596BD309}" presName="Name5" presStyleLbl="vennNode1" presStyleIdx="2" presStyleCnt="4">
        <dgm:presLayoutVars>
          <dgm:bulletEnabled val="1"/>
        </dgm:presLayoutVars>
      </dgm:prSet>
      <dgm:spPr/>
      <dgm:t>
        <a:bodyPr/>
        <a:lstStyle/>
        <a:p>
          <a:endParaRPr lang="en-US"/>
        </a:p>
      </dgm:t>
    </dgm:pt>
    <dgm:pt modelId="{EA8B464C-76BF-4AE4-80AD-F3964DE7E9D5}" type="pres">
      <dgm:prSet presAssocID="{B25ADDEA-E943-41A3-A268-143477978DF4}" presName="space" presStyleCnt="0"/>
      <dgm:spPr/>
    </dgm:pt>
    <dgm:pt modelId="{6251E5D8-6E61-42E8-A64A-8020DB3EC5D9}" type="pres">
      <dgm:prSet presAssocID="{A4E42B42-A974-4AA1-911F-49A39954A945}" presName="Name5" presStyleLbl="vennNode1" presStyleIdx="3" presStyleCnt="4">
        <dgm:presLayoutVars>
          <dgm:bulletEnabled val="1"/>
        </dgm:presLayoutVars>
      </dgm:prSet>
      <dgm:spPr/>
      <dgm:t>
        <a:bodyPr/>
        <a:lstStyle/>
        <a:p>
          <a:endParaRPr lang="en-US"/>
        </a:p>
      </dgm:t>
    </dgm:pt>
  </dgm:ptLst>
  <dgm:cxnLst>
    <dgm:cxn modelId="{66F0F3C1-93BE-4D9A-A696-849D050201A5}" type="presOf" srcId="{3802549D-FC97-4BB4-B1FE-58E0801ADF32}" destId="{E0AFC6E2-D10A-4047-B848-F70E5515521D}" srcOrd="0" destOrd="1" presId="urn:microsoft.com/office/officeart/2005/8/layout/venn3"/>
    <dgm:cxn modelId="{9EE11809-1CE1-4877-919B-C0D2EA7A3A83}" srcId="{EDFFB112-DACB-40BF-AB7B-7747F60DF1A2}" destId="{A4E42B42-A974-4AA1-911F-49A39954A945}" srcOrd="3" destOrd="0" parTransId="{1FFABA0E-9767-4225-859A-828D20D326E2}" sibTransId="{CEB603DF-961E-4ED1-99C7-A5787474C10E}"/>
    <dgm:cxn modelId="{78D14FE4-76F0-40E1-B085-A28B718FA8A9}" type="presOf" srcId="{B28F4C6C-2F6E-47D5-8FCB-F26A596BD309}" destId="{E0AFC6E2-D10A-4047-B848-F70E5515521D}" srcOrd="0" destOrd="0" presId="urn:microsoft.com/office/officeart/2005/8/layout/venn3"/>
    <dgm:cxn modelId="{C20E0D11-009D-456E-8F0F-21B4DF14D61E}" type="presOf" srcId="{79FECD8A-85D4-4C1B-BE71-F9C92D9C55D3}" destId="{1664B1D9-B4C9-4DB0-8B72-E37BB2CA21FB}" srcOrd="0" destOrd="0" presId="urn:microsoft.com/office/officeart/2005/8/layout/venn3"/>
    <dgm:cxn modelId="{5CFEFA73-5045-40E9-9B7F-929B33CF0C04}" srcId="{EDFFB112-DACB-40BF-AB7B-7747F60DF1A2}" destId="{6A73E67C-76F2-46E2-BBA1-E3BE15BEE2BB}" srcOrd="1" destOrd="0" parTransId="{9773B85F-8CC2-42AB-B9E2-F0C47A425E54}" sibTransId="{BFEA8AA8-324C-4EAA-BC95-B3A2AA11244C}"/>
    <dgm:cxn modelId="{35E8550D-D4EF-4B54-B552-A2006224DCCB}" srcId="{EDFFB112-DACB-40BF-AB7B-7747F60DF1A2}" destId="{79FECD8A-85D4-4C1B-BE71-F9C92D9C55D3}" srcOrd="0" destOrd="0" parTransId="{E63F1F5D-7CD9-4922-A0ED-B5F918D6AC4C}" sibTransId="{D8E5FE71-211F-4519-9274-EBB061EA2085}"/>
    <dgm:cxn modelId="{46C1224C-7433-4E29-AB4A-1F4662213524}" srcId="{EDFFB112-DACB-40BF-AB7B-7747F60DF1A2}" destId="{B28F4C6C-2F6E-47D5-8FCB-F26A596BD309}" srcOrd="2" destOrd="0" parTransId="{EF62EB51-5E9E-4EBA-844C-1C974EE45499}" sibTransId="{B25ADDEA-E943-41A3-A268-143477978DF4}"/>
    <dgm:cxn modelId="{4DAB0242-CB6C-4C92-BF13-8995F893ECE7}" srcId="{B28F4C6C-2F6E-47D5-8FCB-F26A596BD309}" destId="{A95D0764-A865-49C7-BF22-47D780BF5EF3}" srcOrd="1" destOrd="0" parTransId="{1BEB2703-C1A1-4DCD-AF5F-A9F6C924978A}" sibTransId="{1CA77AF1-5A2E-4B23-8F2B-58849FA95D70}"/>
    <dgm:cxn modelId="{25251467-E350-47F0-8AD6-6BD4BCD89904}" type="presOf" srcId="{A4E42B42-A974-4AA1-911F-49A39954A945}" destId="{6251E5D8-6E61-42E8-A64A-8020DB3EC5D9}" srcOrd="0" destOrd="0" presId="urn:microsoft.com/office/officeart/2005/8/layout/venn3"/>
    <dgm:cxn modelId="{1159A04E-6E46-40A0-B3A4-F3EEF7C7BCAC}" type="presOf" srcId="{EDFFB112-DACB-40BF-AB7B-7747F60DF1A2}" destId="{2DA1D514-795D-43B0-9097-BFED85F721A6}" srcOrd="0" destOrd="0" presId="urn:microsoft.com/office/officeart/2005/8/layout/venn3"/>
    <dgm:cxn modelId="{FF755E9A-5CAE-4805-936A-F952DB81E73D}" type="presOf" srcId="{A95D0764-A865-49C7-BF22-47D780BF5EF3}" destId="{E0AFC6E2-D10A-4047-B848-F70E5515521D}" srcOrd="0" destOrd="2" presId="urn:microsoft.com/office/officeart/2005/8/layout/venn3"/>
    <dgm:cxn modelId="{50051FFE-0E0C-4714-B7B7-2458A7B41865}" type="presOf" srcId="{6A73E67C-76F2-46E2-BBA1-E3BE15BEE2BB}" destId="{B8D9ECD2-6484-4C7F-B5CC-EBD9F4E778A7}" srcOrd="0" destOrd="0" presId="urn:microsoft.com/office/officeart/2005/8/layout/venn3"/>
    <dgm:cxn modelId="{4DE29223-5894-4281-870C-1106E4B23916}" srcId="{B28F4C6C-2F6E-47D5-8FCB-F26A596BD309}" destId="{3802549D-FC97-4BB4-B1FE-58E0801ADF32}" srcOrd="0" destOrd="0" parTransId="{79D67C82-98D2-4766-8614-63FF68E60917}" sibTransId="{C908318E-7ADC-4D25-932A-42E8F4FA822F}"/>
    <dgm:cxn modelId="{F3687335-FA80-4104-A39E-29FAF1E08800}" type="presParOf" srcId="{2DA1D514-795D-43B0-9097-BFED85F721A6}" destId="{1664B1D9-B4C9-4DB0-8B72-E37BB2CA21FB}" srcOrd="0" destOrd="0" presId="urn:microsoft.com/office/officeart/2005/8/layout/venn3"/>
    <dgm:cxn modelId="{4F33CAAF-B9FF-4253-8399-0CBCEFACD7C3}" type="presParOf" srcId="{2DA1D514-795D-43B0-9097-BFED85F721A6}" destId="{2F8CE4F8-4384-45ED-8B5B-B49566E2B78D}" srcOrd="1" destOrd="0" presId="urn:microsoft.com/office/officeart/2005/8/layout/venn3"/>
    <dgm:cxn modelId="{809C13DF-963D-4EAB-86F3-421882D85145}" type="presParOf" srcId="{2DA1D514-795D-43B0-9097-BFED85F721A6}" destId="{B8D9ECD2-6484-4C7F-B5CC-EBD9F4E778A7}" srcOrd="2" destOrd="0" presId="urn:microsoft.com/office/officeart/2005/8/layout/venn3"/>
    <dgm:cxn modelId="{0D1F9E72-B2FA-45F5-9AD6-2246AFA4EE90}" type="presParOf" srcId="{2DA1D514-795D-43B0-9097-BFED85F721A6}" destId="{34551E47-BF45-4298-855A-C5039B866B82}" srcOrd="3" destOrd="0" presId="urn:microsoft.com/office/officeart/2005/8/layout/venn3"/>
    <dgm:cxn modelId="{962412F3-0968-47A9-A80D-E13370FAF996}" type="presParOf" srcId="{2DA1D514-795D-43B0-9097-BFED85F721A6}" destId="{E0AFC6E2-D10A-4047-B848-F70E5515521D}" srcOrd="4" destOrd="0" presId="urn:microsoft.com/office/officeart/2005/8/layout/venn3"/>
    <dgm:cxn modelId="{A7CC24F4-095E-414C-B189-5A187925B614}" type="presParOf" srcId="{2DA1D514-795D-43B0-9097-BFED85F721A6}" destId="{EA8B464C-76BF-4AE4-80AD-F3964DE7E9D5}" srcOrd="5" destOrd="0" presId="urn:microsoft.com/office/officeart/2005/8/layout/venn3"/>
    <dgm:cxn modelId="{76D483CC-23A2-4E98-BC4C-5EF5A1A00F38}" type="presParOf" srcId="{2DA1D514-795D-43B0-9097-BFED85F721A6}" destId="{6251E5D8-6E61-42E8-A64A-8020DB3EC5D9}"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90464B-6764-4CD5-B352-B4A7FC6376A8}" type="doc">
      <dgm:prSet loTypeId="urn:microsoft.com/office/officeart/2005/8/layout/venn3" loCatId="relationship" qsTypeId="urn:microsoft.com/office/officeart/2005/8/quickstyle/simple5" qsCatId="simple" csTypeId="urn:microsoft.com/office/officeart/2005/8/colors/colorful3" csCatId="colorful" phldr="1"/>
      <dgm:spPr/>
      <dgm:t>
        <a:bodyPr/>
        <a:lstStyle/>
        <a:p>
          <a:endParaRPr lang="en-US"/>
        </a:p>
      </dgm:t>
    </dgm:pt>
    <dgm:pt modelId="{4D448229-0C27-4F69-9F8E-95A25A50AD5D}">
      <dgm:prSet/>
      <dgm:spPr/>
      <dgm:t>
        <a:bodyPr/>
        <a:lstStyle/>
        <a:p>
          <a:pPr rtl="0"/>
          <a:r>
            <a:rPr lang="en-US" dirty="0" smtClean="0"/>
            <a:t>No longer the man of the house…</a:t>
          </a:r>
          <a:endParaRPr lang="en-US" dirty="0"/>
        </a:p>
      </dgm:t>
    </dgm:pt>
    <dgm:pt modelId="{96F73176-C45E-4776-BC38-2D970FA37998}" type="parTrans" cxnId="{74B837D9-98AB-4C19-88EA-3C378F7E8CAD}">
      <dgm:prSet/>
      <dgm:spPr/>
      <dgm:t>
        <a:bodyPr/>
        <a:lstStyle/>
        <a:p>
          <a:endParaRPr lang="en-US"/>
        </a:p>
      </dgm:t>
    </dgm:pt>
    <dgm:pt modelId="{5EDF421F-35D6-4B78-A3AE-2309D399E476}" type="sibTrans" cxnId="{74B837D9-98AB-4C19-88EA-3C378F7E8CAD}">
      <dgm:prSet/>
      <dgm:spPr/>
      <dgm:t>
        <a:bodyPr/>
        <a:lstStyle/>
        <a:p>
          <a:endParaRPr lang="en-US"/>
        </a:p>
      </dgm:t>
    </dgm:pt>
    <dgm:pt modelId="{FF603164-CED1-4AB1-9545-20B1FF548D5C}">
      <dgm:prSet/>
      <dgm:spPr/>
      <dgm:t>
        <a:bodyPr/>
        <a:lstStyle/>
        <a:p>
          <a:pPr rtl="0"/>
          <a:r>
            <a:rPr lang="en-US" smtClean="0"/>
            <a:t>Age and developmental limitations</a:t>
          </a:r>
          <a:endParaRPr lang="en-US"/>
        </a:p>
      </dgm:t>
    </dgm:pt>
    <dgm:pt modelId="{EED56973-F9C6-4346-9F7C-B20285E6D9A5}" type="parTrans" cxnId="{FC0D96AE-C725-4AE1-BD8E-E4AC1E64D9E1}">
      <dgm:prSet/>
      <dgm:spPr/>
      <dgm:t>
        <a:bodyPr/>
        <a:lstStyle/>
        <a:p>
          <a:endParaRPr lang="en-US"/>
        </a:p>
      </dgm:t>
    </dgm:pt>
    <dgm:pt modelId="{18CE1FBC-590B-48BB-9688-60455ED84BE5}" type="sibTrans" cxnId="{FC0D96AE-C725-4AE1-BD8E-E4AC1E64D9E1}">
      <dgm:prSet/>
      <dgm:spPr/>
      <dgm:t>
        <a:bodyPr/>
        <a:lstStyle/>
        <a:p>
          <a:endParaRPr lang="en-US"/>
        </a:p>
      </dgm:t>
    </dgm:pt>
    <dgm:pt modelId="{B54DDCD5-66F9-4DC6-9658-B76095A65A8A}">
      <dgm:prSet/>
      <dgm:spPr/>
      <dgm:t>
        <a:bodyPr/>
        <a:lstStyle/>
        <a:p>
          <a:pPr rtl="0"/>
          <a:r>
            <a:rPr lang="en-US" smtClean="0"/>
            <a:t>Fear parents won’t get along</a:t>
          </a:r>
          <a:endParaRPr lang="en-US"/>
        </a:p>
      </dgm:t>
    </dgm:pt>
    <dgm:pt modelId="{EFC7331C-3771-4BBC-BD3C-9EAFA5C3BFAD}" type="parTrans" cxnId="{AA549834-FAE1-4F73-8798-1BC2CC435AF7}">
      <dgm:prSet/>
      <dgm:spPr/>
      <dgm:t>
        <a:bodyPr/>
        <a:lstStyle/>
        <a:p>
          <a:endParaRPr lang="en-US"/>
        </a:p>
      </dgm:t>
    </dgm:pt>
    <dgm:pt modelId="{630453B9-9C08-45F9-A3D4-5564D4530B5A}" type="sibTrans" cxnId="{AA549834-FAE1-4F73-8798-1BC2CC435AF7}">
      <dgm:prSet/>
      <dgm:spPr/>
      <dgm:t>
        <a:bodyPr/>
        <a:lstStyle/>
        <a:p>
          <a:endParaRPr lang="en-US"/>
        </a:p>
      </dgm:t>
    </dgm:pt>
    <dgm:pt modelId="{C02316B8-9673-48E0-9CBE-9342DF463512}">
      <dgm:prSet/>
      <dgm:spPr/>
      <dgm:t>
        <a:bodyPr/>
        <a:lstStyle/>
        <a:p>
          <a:pPr rtl="0"/>
          <a:r>
            <a:rPr lang="en-US" smtClean="0"/>
            <a:t>Fear parents will  leave again </a:t>
          </a:r>
          <a:endParaRPr lang="en-US"/>
        </a:p>
      </dgm:t>
    </dgm:pt>
    <dgm:pt modelId="{5D4D324B-3148-41CA-BCE8-4AE3D7B5FA85}" type="parTrans" cxnId="{E83C3108-847C-4719-9B3E-0B562DA1C4D2}">
      <dgm:prSet/>
      <dgm:spPr/>
      <dgm:t>
        <a:bodyPr/>
        <a:lstStyle/>
        <a:p>
          <a:endParaRPr lang="en-US"/>
        </a:p>
      </dgm:t>
    </dgm:pt>
    <dgm:pt modelId="{19923717-7C4B-4F6E-BC48-92C1AD17C7F3}" type="sibTrans" cxnId="{E83C3108-847C-4719-9B3E-0B562DA1C4D2}">
      <dgm:prSet/>
      <dgm:spPr/>
      <dgm:t>
        <a:bodyPr/>
        <a:lstStyle/>
        <a:p>
          <a:endParaRPr lang="en-US"/>
        </a:p>
      </dgm:t>
    </dgm:pt>
    <dgm:pt modelId="{0B436535-0F7D-474C-9DB7-49A8681DFAC6}">
      <dgm:prSet/>
      <dgm:spPr/>
      <dgm:t>
        <a:bodyPr/>
        <a:lstStyle/>
        <a:p>
          <a:pPr rtl="0"/>
          <a:r>
            <a:rPr lang="en-US" dirty="0" smtClean="0"/>
            <a:t>Possible limited trust when parent leaves to go to work</a:t>
          </a:r>
        </a:p>
        <a:p>
          <a:pPr rtl="0"/>
          <a:r>
            <a:rPr lang="en-US" b="1" i="1" u="sng" dirty="0" smtClean="0"/>
            <a:t>“they won’t come back”</a:t>
          </a:r>
          <a:endParaRPr lang="en-US" b="1" i="1" u="sng" dirty="0"/>
        </a:p>
      </dgm:t>
    </dgm:pt>
    <dgm:pt modelId="{959694DC-B4D5-41F9-BFF4-346A08E09D4F}" type="parTrans" cxnId="{D7689F8C-5386-4C78-8CC8-5C4DFB7B6FBF}">
      <dgm:prSet/>
      <dgm:spPr/>
      <dgm:t>
        <a:bodyPr/>
        <a:lstStyle/>
        <a:p>
          <a:endParaRPr lang="en-US"/>
        </a:p>
      </dgm:t>
    </dgm:pt>
    <dgm:pt modelId="{10E31D54-01C3-489B-898C-E7CB79314EE6}" type="sibTrans" cxnId="{D7689F8C-5386-4C78-8CC8-5C4DFB7B6FBF}">
      <dgm:prSet/>
      <dgm:spPr/>
      <dgm:t>
        <a:bodyPr/>
        <a:lstStyle/>
        <a:p>
          <a:endParaRPr lang="en-US"/>
        </a:p>
      </dgm:t>
    </dgm:pt>
    <dgm:pt modelId="{DD06A678-33E7-4706-A0D6-16EC9FD61F8F}" type="pres">
      <dgm:prSet presAssocID="{AD90464B-6764-4CD5-B352-B4A7FC6376A8}" presName="Name0" presStyleCnt="0">
        <dgm:presLayoutVars>
          <dgm:dir/>
          <dgm:resizeHandles val="exact"/>
        </dgm:presLayoutVars>
      </dgm:prSet>
      <dgm:spPr/>
      <dgm:t>
        <a:bodyPr/>
        <a:lstStyle/>
        <a:p>
          <a:endParaRPr lang="en-US"/>
        </a:p>
      </dgm:t>
    </dgm:pt>
    <dgm:pt modelId="{10C3C030-C7A2-4241-8D3D-5FF1B56F3BB6}" type="pres">
      <dgm:prSet presAssocID="{4D448229-0C27-4F69-9F8E-95A25A50AD5D}" presName="Name5" presStyleLbl="vennNode1" presStyleIdx="0" presStyleCnt="5">
        <dgm:presLayoutVars>
          <dgm:bulletEnabled val="1"/>
        </dgm:presLayoutVars>
      </dgm:prSet>
      <dgm:spPr/>
      <dgm:t>
        <a:bodyPr/>
        <a:lstStyle/>
        <a:p>
          <a:endParaRPr lang="en-US"/>
        </a:p>
      </dgm:t>
    </dgm:pt>
    <dgm:pt modelId="{7FD80057-D446-45EF-B44B-1340E8183D02}" type="pres">
      <dgm:prSet presAssocID="{5EDF421F-35D6-4B78-A3AE-2309D399E476}" presName="space" presStyleCnt="0"/>
      <dgm:spPr/>
    </dgm:pt>
    <dgm:pt modelId="{81EEEFE8-6626-47AE-89B7-CE88C101C440}" type="pres">
      <dgm:prSet presAssocID="{FF603164-CED1-4AB1-9545-20B1FF548D5C}" presName="Name5" presStyleLbl="vennNode1" presStyleIdx="1" presStyleCnt="5">
        <dgm:presLayoutVars>
          <dgm:bulletEnabled val="1"/>
        </dgm:presLayoutVars>
      </dgm:prSet>
      <dgm:spPr/>
      <dgm:t>
        <a:bodyPr/>
        <a:lstStyle/>
        <a:p>
          <a:endParaRPr lang="en-US"/>
        </a:p>
      </dgm:t>
    </dgm:pt>
    <dgm:pt modelId="{ED7B5759-1C97-46C7-A03B-D6A5513DBC42}" type="pres">
      <dgm:prSet presAssocID="{18CE1FBC-590B-48BB-9688-60455ED84BE5}" presName="space" presStyleCnt="0"/>
      <dgm:spPr/>
    </dgm:pt>
    <dgm:pt modelId="{806A9BAF-A385-48A8-AE34-78DABDB90F44}" type="pres">
      <dgm:prSet presAssocID="{B54DDCD5-66F9-4DC6-9658-B76095A65A8A}" presName="Name5" presStyleLbl="vennNode1" presStyleIdx="2" presStyleCnt="5">
        <dgm:presLayoutVars>
          <dgm:bulletEnabled val="1"/>
        </dgm:presLayoutVars>
      </dgm:prSet>
      <dgm:spPr/>
      <dgm:t>
        <a:bodyPr/>
        <a:lstStyle/>
        <a:p>
          <a:endParaRPr lang="en-US"/>
        </a:p>
      </dgm:t>
    </dgm:pt>
    <dgm:pt modelId="{BC361943-177B-46C4-BD56-747E58F3B69A}" type="pres">
      <dgm:prSet presAssocID="{630453B9-9C08-45F9-A3D4-5564D4530B5A}" presName="space" presStyleCnt="0"/>
      <dgm:spPr/>
    </dgm:pt>
    <dgm:pt modelId="{D2FBA18D-28C5-4D26-9FD1-27F49BE96989}" type="pres">
      <dgm:prSet presAssocID="{C02316B8-9673-48E0-9CBE-9342DF463512}" presName="Name5" presStyleLbl="vennNode1" presStyleIdx="3" presStyleCnt="5">
        <dgm:presLayoutVars>
          <dgm:bulletEnabled val="1"/>
        </dgm:presLayoutVars>
      </dgm:prSet>
      <dgm:spPr/>
      <dgm:t>
        <a:bodyPr/>
        <a:lstStyle/>
        <a:p>
          <a:endParaRPr lang="en-US"/>
        </a:p>
      </dgm:t>
    </dgm:pt>
    <dgm:pt modelId="{EA405051-6796-47F4-B712-3FB90B4453AE}" type="pres">
      <dgm:prSet presAssocID="{19923717-7C4B-4F6E-BC48-92C1AD17C7F3}" presName="space" presStyleCnt="0"/>
      <dgm:spPr/>
    </dgm:pt>
    <dgm:pt modelId="{4872EB50-8197-47C3-932B-0208A1B00291}" type="pres">
      <dgm:prSet presAssocID="{0B436535-0F7D-474C-9DB7-49A8681DFAC6}" presName="Name5" presStyleLbl="vennNode1" presStyleIdx="4" presStyleCnt="5">
        <dgm:presLayoutVars>
          <dgm:bulletEnabled val="1"/>
        </dgm:presLayoutVars>
      </dgm:prSet>
      <dgm:spPr/>
      <dgm:t>
        <a:bodyPr/>
        <a:lstStyle/>
        <a:p>
          <a:endParaRPr lang="en-US"/>
        </a:p>
      </dgm:t>
    </dgm:pt>
  </dgm:ptLst>
  <dgm:cxnLst>
    <dgm:cxn modelId="{74B837D9-98AB-4C19-88EA-3C378F7E8CAD}" srcId="{AD90464B-6764-4CD5-B352-B4A7FC6376A8}" destId="{4D448229-0C27-4F69-9F8E-95A25A50AD5D}" srcOrd="0" destOrd="0" parTransId="{96F73176-C45E-4776-BC38-2D970FA37998}" sibTransId="{5EDF421F-35D6-4B78-A3AE-2309D399E476}"/>
    <dgm:cxn modelId="{92BD27C6-C45D-420D-9505-C6399B666F5C}" type="presOf" srcId="{4D448229-0C27-4F69-9F8E-95A25A50AD5D}" destId="{10C3C030-C7A2-4241-8D3D-5FF1B56F3BB6}" srcOrd="0" destOrd="0" presId="urn:microsoft.com/office/officeart/2005/8/layout/venn3"/>
    <dgm:cxn modelId="{822DEB08-051A-46E2-B118-4431860AED90}" type="presOf" srcId="{0B436535-0F7D-474C-9DB7-49A8681DFAC6}" destId="{4872EB50-8197-47C3-932B-0208A1B00291}" srcOrd="0" destOrd="0" presId="urn:microsoft.com/office/officeart/2005/8/layout/venn3"/>
    <dgm:cxn modelId="{AA549834-FAE1-4F73-8798-1BC2CC435AF7}" srcId="{AD90464B-6764-4CD5-B352-B4A7FC6376A8}" destId="{B54DDCD5-66F9-4DC6-9658-B76095A65A8A}" srcOrd="2" destOrd="0" parTransId="{EFC7331C-3771-4BBC-BD3C-9EAFA5C3BFAD}" sibTransId="{630453B9-9C08-45F9-A3D4-5564D4530B5A}"/>
    <dgm:cxn modelId="{E83C3108-847C-4719-9B3E-0B562DA1C4D2}" srcId="{AD90464B-6764-4CD5-B352-B4A7FC6376A8}" destId="{C02316B8-9673-48E0-9CBE-9342DF463512}" srcOrd="3" destOrd="0" parTransId="{5D4D324B-3148-41CA-BCE8-4AE3D7B5FA85}" sibTransId="{19923717-7C4B-4F6E-BC48-92C1AD17C7F3}"/>
    <dgm:cxn modelId="{FC0D96AE-C725-4AE1-BD8E-E4AC1E64D9E1}" srcId="{AD90464B-6764-4CD5-B352-B4A7FC6376A8}" destId="{FF603164-CED1-4AB1-9545-20B1FF548D5C}" srcOrd="1" destOrd="0" parTransId="{EED56973-F9C6-4346-9F7C-B20285E6D9A5}" sibTransId="{18CE1FBC-590B-48BB-9688-60455ED84BE5}"/>
    <dgm:cxn modelId="{B8761BD5-3F04-4FAF-A4B6-4105371819C5}" type="presOf" srcId="{B54DDCD5-66F9-4DC6-9658-B76095A65A8A}" destId="{806A9BAF-A385-48A8-AE34-78DABDB90F44}" srcOrd="0" destOrd="0" presId="urn:microsoft.com/office/officeart/2005/8/layout/venn3"/>
    <dgm:cxn modelId="{D7689F8C-5386-4C78-8CC8-5C4DFB7B6FBF}" srcId="{AD90464B-6764-4CD5-B352-B4A7FC6376A8}" destId="{0B436535-0F7D-474C-9DB7-49A8681DFAC6}" srcOrd="4" destOrd="0" parTransId="{959694DC-B4D5-41F9-BFF4-346A08E09D4F}" sibTransId="{10E31D54-01C3-489B-898C-E7CB79314EE6}"/>
    <dgm:cxn modelId="{5F21AE8B-B472-4C91-8415-E5B56D9E7386}" type="presOf" srcId="{FF603164-CED1-4AB1-9545-20B1FF548D5C}" destId="{81EEEFE8-6626-47AE-89B7-CE88C101C440}" srcOrd="0" destOrd="0" presId="urn:microsoft.com/office/officeart/2005/8/layout/venn3"/>
    <dgm:cxn modelId="{C3873B32-4099-49E5-A9E7-383761C8BB0F}" type="presOf" srcId="{C02316B8-9673-48E0-9CBE-9342DF463512}" destId="{D2FBA18D-28C5-4D26-9FD1-27F49BE96989}" srcOrd="0" destOrd="0" presId="urn:microsoft.com/office/officeart/2005/8/layout/venn3"/>
    <dgm:cxn modelId="{F51D564A-CFC6-424E-B09C-C57C7CC2D3F3}" type="presOf" srcId="{AD90464B-6764-4CD5-B352-B4A7FC6376A8}" destId="{DD06A678-33E7-4706-A0D6-16EC9FD61F8F}" srcOrd="0" destOrd="0" presId="urn:microsoft.com/office/officeart/2005/8/layout/venn3"/>
    <dgm:cxn modelId="{03FE0059-4F30-4BED-95E0-14610A73A05E}" type="presParOf" srcId="{DD06A678-33E7-4706-A0D6-16EC9FD61F8F}" destId="{10C3C030-C7A2-4241-8D3D-5FF1B56F3BB6}" srcOrd="0" destOrd="0" presId="urn:microsoft.com/office/officeart/2005/8/layout/venn3"/>
    <dgm:cxn modelId="{8001FD4B-A526-4E6F-9CCC-EDF1D3105468}" type="presParOf" srcId="{DD06A678-33E7-4706-A0D6-16EC9FD61F8F}" destId="{7FD80057-D446-45EF-B44B-1340E8183D02}" srcOrd="1" destOrd="0" presId="urn:microsoft.com/office/officeart/2005/8/layout/venn3"/>
    <dgm:cxn modelId="{465645A5-1E6B-43FC-A669-324E6DBE99E3}" type="presParOf" srcId="{DD06A678-33E7-4706-A0D6-16EC9FD61F8F}" destId="{81EEEFE8-6626-47AE-89B7-CE88C101C440}" srcOrd="2" destOrd="0" presId="urn:microsoft.com/office/officeart/2005/8/layout/venn3"/>
    <dgm:cxn modelId="{64A0AE20-494A-4516-A152-B887319F1118}" type="presParOf" srcId="{DD06A678-33E7-4706-A0D6-16EC9FD61F8F}" destId="{ED7B5759-1C97-46C7-A03B-D6A5513DBC42}" srcOrd="3" destOrd="0" presId="urn:microsoft.com/office/officeart/2005/8/layout/venn3"/>
    <dgm:cxn modelId="{8B341E82-D86D-4965-B943-1501A8480160}" type="presParOf" srcId="{DD06A678-33E7-4706-A0D6-16EC9FD61F8F}" destId="{806A9BAF-A385-48A8-AE34-78DABDB90F44}" srcOrd="4" destOrd="0" presId="urn:microsoft.com/office/officeart/2005/8/layout/venn3"/>
    <dgm:cxn modelId="{325FD2E4-74CC-43FD-B332-B2D8CB6190ED}" type="presParOf" srcId="{DD06A678-33E7-4706-A0D6-16EC9FD61F8F}" destId="{BC361943-177B-46C4-BD56-747E58F3B69A}" srcOrd="5" destOrd="0" presId="urn:microsoft.com/office/officeart/2005/8/layout/venn3"/>
    <dgm:cxn modelId="{A7CF60D8-AA2A-4EC4-811C-2678EA786D3F}" type="presParOf" srcId="{DD06A678-33E7-4706-A0D6-16EC9FD61F8F}" destId="{D2FBA18D-28C5-4D26-9FD1-27F49BE96989}" srcOrd="6" destOrd="0" presId="urn:microsoft.com/office/officeart/2005/8/layout/venn3"/>
    <dgm:cxn modelId="{57E05990-F2EA-4E96-810F-8A2F13B82868}" type="presParOf" srcId="{DD06A678-33E7-4706-A0D6-16EC9FD61F8F}" destId="{EA405051-6796-47F4-B712-3FB90B4453AE}" srcOrd="7" destOrd="0" presId="urn:microsoft.com/office/officeart/2005/8/layout/venn3"/>
    <dgm:cxn modelId="{0D7B9E6C-A6DE-4671-A676-E538670F14C9}" type="presParOf" srcId="{DD06A678-33E7-4706-A0D6-16EC9FD61F8F}" destId="{4872EB50-8197-47C3-932B-0208A1B00291}"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9A93CC5-529B-4B9F-9375-3DB538E71264}" type="datetimeFigureOut">
              <a:rPr lang="en-US" smtClean="0"/>
              <a:t>5/5/2016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E02AC45-DEDF-4782-BA19-847BDD67CC04}" type="slidenum">
              <a:rPr lang="en-US" smtClean="0"/>
              <a:t>‹#›</a:t>
            </a:fld>
            <a:endParaRPr lang="en-US"/>
          </a:p>
        </p:txBody>
      </p:sp>
    </p:spTree>
    <p:extLst>
      <p:ext uri="{BB962C8B-B14F-4D97-AF65-F5344CB8AC3E}">
        <p14:creationId xmlns:p14="http://schemas.microsoft.com/office/powerpoint/2010/main" val="2266874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78D2A78-DD7A-4E4A-9372-9832ED608143}" type="datetimeFigureOut">
              <a:rPr lang="en-US" smtClean="0"/>
              <a:pPr/>
              <a:t>5/5/2016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49E0CEB-9E68-4FEC-B59F-D511C6CE69ED}" type="slidenum">
              <a:rPr lang="en-US" smtClean="0"/>
              <a:pPr/>
              <a:t>‹#›</a:t>
            </a:fld>
            <a:endParaRPr lang="en-US"/>
          </a:p>
        </p:txBody>
      </p:sp>
    </p:spTree>
    <p:extLst>
      <p:ext uri="{BB962C8B-B14F-4D97-AF65-F5344CB8AC3E}">
        <p14:creationId xmlns:p14="http://schemas.microsoft.com/office/powerpoint/2010/main" val="776425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Introduction or Dr. Osten-Garner and myself- military history</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9E0CEB-9E68-4FEC-B59F-D511C6CE69ED}" type="slidenum">
              <a:rPr lang="en-US" smtClean="0"/>
              <a:pPr/>
              <a:t>1</a:t>
            </a:fld>
            <a:endParaRPr lang="en-US"/>
          </a:p>
        </p:txBody>
      </p:sp>
    </p:spTree>
    <p:extLst>
      <p:ext uri="{BB962C8B-B14F-4D97-AF65-F5344CB8AC3E}">
        <p14:creationId xmlns:p14="http://schemas.microsoft.com/office/powerpoint/2010/main" val="956405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deployments- 15 months- 9</a:t>
            </a:r>
            <a:r>
              <a:rPr lang="en-US" baseline="0" dirty="0" smtClean="0"/>
              <a:t> months- 6 months- all depends on branch of service-</a:t>
            </a:r>
          </a:p>
          <a:p>
            <a:pPr marL="228600" indent="-228600">
              <a:buAutoNum type="arabicPeriod"/>
            </a:pPr>
            <a:r>
              <a:rPr lang="en-US" baseline="0" dirty="0" smtClean="0"/>
              <a:t>Temporary duty – away from family</a:t>
            </a:r>
          </a:p>
          <a:p>
            <a:pPr marL="228600" indent="-228600">
              <a:buAutoNum type="arabicPeriod"/>
            </a:pPr>
            <a:r>
              <a:rPr lang="en-US" baseline="0" dirty="0" smtClean="0"/>
              <a:t>Different backgrounds/ expectations for melting pot</a:t>
            </a:r>
          </a:p>
          <a:p>
            <a:pPr marL="228600" indent="-228600">
              <a:buAutoNum type="arabicPeriod"/>
            </a:pPr>
            <a:r>
              <a:rPr lang="en-US" baseline="0" dirty="0" smtClean="0"/>
              <a:t>If not found fit for duty- can be </a:t>
            </a:r>
            <a:r>
              <a:rPr lang="en-US" baseline="0" dirty="0" err="1" smtClean="0"/>
              <a:t>medboarded</a:t>
            </a:r>
            <a:r>
              <a:rPr lang="en-US" baseline="0" dirty="0" smtClean="0"/>
              <a:t> out of the military</a:t>
            </a:r>
          </a:p>
          <a:p>
            <a:pPr marL="228600" indent="-228600">
              <a:buAutoNum type="arabicPeriod"/>
            </a:pPr>
            <a:r>
              <a:rPr lang="en-US" baseline="0" dirty="0" smtClean="0"/>
              <a:t>Expectations- pass </a:t>
            </a:r>
            <a:r>
              <a:rPr lang="en-US" baseline="0" dirty="0" err="1" smtClean="0"/>
              <a:t>pt</a:t>
            </a:r>
            <a:r>
              <a:rPr lang="en-US" baseline="0" dirty="0" smtClean="0"/>
              <a:t> test or no favorable actions </a:t>
            </a:r>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11</a:t>
            </a:fld>
            <a:endParaRPr lang="en-US"/>
          </a:p>
        </p:txBody>
      </p:sp>
    </p:spTree>
    <p:extLst>
      <p:ext uri="{BB962C8B-B14F-4D97-AF65-F5344CB8AC3E}">
        <p14:creationId xmlns:p14="http://schemas.microsoft.com/office/powerpoint/2010/main" val="3428755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12</a:t>
            </a:fld>
            <a:endParaRPr lang="en-US"/>
          </a:p>
        </p:txBody>
      </p:sp>
    </p:spTree>
    <p:extLst>
      <p:ext uri="{BB962C8B-B14F-4D97-AF65-F5344CB8AC3E}">
        <p14:creationId xmlns:p14="http://schemas.microsoft.com/office/powerpoint/2010/main" val="4145175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13</a:t>
            </a:fld>
            <a:endParaRPr lang="en-US"/>
          </a:p>
        </p:txBody>
      </p:sp>
    </p:spTree>
    <p:extLst>
      <p:ext uri="{BB962C8B-B14F-4D97-AF65-F5344CB8AC3E}">
        <p14:creationId xmlns:p14="http://schemas.microsoft.com/office/powerpoint/2010/main" val="1530035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14</a:t>
            </a:fld>
            <a:endParaRPr lang="en-US"/>
          </a:p>
        </p:txBody>
      </p:sp>
    </p:spTree>
    <p:extLst>
      <p:ext uri="{BB962C8B-B14F-4D97-AF65-F5344CB8AC3E}">
        <p14:creationId xmlns:p14="http://schemas.microsoft.com/office/powerpoint/2010/main" val="4227821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15</a:t>
            </a:fld>
            <a:endParaRPr lang="en-US"/>
          </a:p>
        </p:txBody>
      </p:sp>
    </p:spTree>
    <p:extLst>
      <p:ext uri="{BB962C8B-B14F-4D97-AF65-F5344CB8AC3E}">
        <p14:creationId xmlns:p14="http://schemas.microsoft.com/office/powerpoint/2010/main" val="3017375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Interestingly- those</a:t>
            </a:r>
            <a:r>
              <a:rPr lang="en-US" baseline="0" dirty="0" smtClean="0"/>
              <a:t> who only deployed 1-2 times are at a great risk for suicide. </a:t>
            </a:r>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16</a:t>
            </a:fld>
            <a:endParaRPr lang="en-US"/>
          </a:p>
        </p:txBody>
      </p:sp>
    </p:spTree>
    <p:extLst>
      <p:ext uri="{BB962C8B-B14F-4D97-AF65-F5344CB8AC3E}">
        <p14:creationId xmlns:p14="http://schemas.microsoft.com/office/powerpoint/2010/main" val="3794602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17</a:t>
            </a:fld>
            <a:endParaRPr lang="en-US"/>
          </a:p>
        </p:txBody>
      </p:sp>
    </p:spTree>
    <p:extLst>
      <p:ext uri="{BB962C8B-B14F-4D97-AF65-F5344CB8AC3E}">
        <p14:creationId xmlns:p14="http://schemas.microsoft.com/office/powerpoint/2010/main" val="2484621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18</a:t>
            </a:fld>
            <a:endParaRPr lang="en-US"/>
          </a:p>
        </p:txBody>
      </p:sp>
    </p:spTree>
    <p:extLst>
      <p:ext uri="{BB962C8B-B14F-4D97-AF65-F5344CB8AC3E}">
        <p14:creationId xmlns:p14="http://schemas.microsoft.com/office/powerpoint/2010/main" val="3305495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19</a:t>
            </a:fld>
            <a:endParaRPr lang="en-US"/>
          </a:p>
        </p:txBody>
      </p:sp>
    </p:spTree>
    <p:extLst>
      <p:ext uri="{BB962C8B-B14F-4D97-AF65-F5344CB8AC3E}">
        <p14:creationId xmlns:p14="http://schemas.microsoft.com/office/powerpoint/2010/main" val="3307917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20</a:t>
            </a:fld>
            <a:endParaRPr lang="en-US"/>
          </a:p>
        </p:txBody>
      </p:sp>
    </p:spTree>
    <p:extLst>
      <p:ext uri="{BB962C8B-B14F-4D97-AF65-F5344CB8AC3E}">
        <p14:creationId xmlns:p14="http://schemas.microsoft.com/office/powerpoint/2010/main" val="2891965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2</a:t>
            </a:fld>
            <a:endParaRPr lang="en-US"/>
          </a:p>
        </p:txBody>
      </p:sp>
    </p:spTree>
    <p:extLst>
      <p:ext uri="{BB962C8B-B14F-4D97-AF65-F5344CB8AC3E}">
        <p14:creationId xmlns:p14="http://schemas.microsoft.com/office/powerpoint/2010/main" val="2124132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21</a:t>
            </a:fld>
            <a:endParaRPr lang="en-US"/>
          </a:p>
        </p:txBody>
      </p:sp>
    </p:spTree>
    <p:extLst>
      <p:ext uri="{BB962C8B-B14F-4D97-AF65-F5344CB8AC3E}">
        <p14:creationId xmlns:p14="http://schemas.microsoft.com/office/powerpoint/2010/main" val="1320196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22</a:t>
            </a:fld>
            <a:endParaRPr lang="en-US"/>
          </a:p>
        </p:txBody>
      </p:sp>
    </p:spTree>
    <p:extLst>
      <p:ext uri="{BB962C8B-B14F-4D97-AF65-F5344CB8AC3E}">
        <p14:creationId xmlns:p14="http://schemas.microsoft.com/office/powerpoint/2010/main" val="1437340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23</a:t>
            </a:fld>
            <a:endParaRPr lang="en-US"/>
          </a:p>
        </p:txBody>
      </p:sp>
    </p:spTree>
    <p:extLst>
      <p:ext uri="{BB962C8B-B14F-4D97-AF65-F5344CB8AC3E}">
        <p14:creationId xmlns:p14="http://schemas.microsoft.com/office/powerpoint/2010/main" val="3817160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24</a:t>
            </a:fld>
            <a:endParaRPr lang="en-US"/>
          </a:p>
        </p:txBody>
      </p:sp>
    </p:spTree>
    <p:extLst>
      <p:ext uri="{BB962C8B-B14F-4D97-AF65-F5344CB8AC3E}">
        <p14:creationId xmlns:p14="http://schemas.microsoft.com/office/powerpoint/2010/main" val="3734045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25</a:t>
            </a:fld>
            <a:endParaRPr lang="en-US"/>
          </a:p>
        </p:txBody>
      </p:sp>
    </p:spTree>
    <p:extLst>
      <p:ext uri="{BB962C8B-B14F-4D97-AF65-F5344CB8AC3E}">
        <p14:creationId xmlns:p14="http://schemas.microsoft.com/office/powerpoint/2010/main" val="293167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26</a:t>
            </a:fld>
            <a:endParaRPr lang="en-US"/>
          </a:p>
        </p:txBody>
      </p:sp>
    </p:spTree>
    <p:extLst>
      <p:ext uri="{BB962C8B-B14F-4D97-AF65-F5344CB8AC3E}">
        <p14:creationId xmlns:p14="http://schemas.microsoft.com/office/powerpoint/2010/main" val="1026361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27</a:t>
            </a:fld>
            <a:endParaRPr lang="en-US"/>
          </a:p>
        </p:txBody>
      </p:sp>
    </p:spTree>
    <p:extLst>
      <p:ext uri="{BB962C8B-B14F-4D97-AF65-F5344CB8AC3E}">
        <p14:creationId xmlns:p14="http://schemas.microsoft.com/office/powerpoint/2010/main" val="150391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29</a:t>
            </a:fld>
            <a:endParaRPr lang="en-US"/>
          </a:p>
        </p:txBody>
      </p:sp>
    </p:spTree>
    <p:extLst>
      <p:ext uri="{BB962C8B-B14F-4D97-AF65-F5344CB8AC3E}">
        <p14:creationId xmlns:p14="http://schemas.microsoft.com/office/powerpoint/2010/main" val="1078832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30</a:t>
            </a:fld>
            <a:endParaRPr lang="en-US"/>
          </a:p>
        </p:txBody>
      </p:sp>
    </p:spTree>
    <p:extLst>
      <p:ext uri="{BB962C8B-B14F-4D97-AF65-F5344CB8AC3E}">
        <p14:creationId xmlns:p14="http://schemas.microsoft.com/office/powerpoint/2010/main" val="3277001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31</a:t>
            </a:fld>
            <a:endParaRPr lang="en-US"/>
          </a:p>
        </p:txBody>
      </p:sp>
    </p:spTree>
    <p:extLst>
      <p:ext uri="{BB962C8B-B14F-4D97-AF65-F5344CB8AC3E}">
        <p14:creationId xmlns:p14="http://schemas.microsoft.com/office/powerpoint/2010/main" val="283374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3</a:t>
            </a:fld>
            <a:endParaRPr lang="en-US"/>
          </a:p>
        </p:txBody>
      </p:sp>
    </p:spTree>
    <p:extLst>
      <p:ext uri="{BB962C8B-B14F-4D97-AF65-F5344CB8AC3E}">
        <p14:creationId xmlns:p14="http://schemas.microsoft.com/office/powerpoint/2010/main" val="646314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33</a:t>
            </a:fld>
            <a:endParaRPr lang="en-US"/>
          </a:p>
        </p:txBody>
      </p:sp>
    </p:spTree>
    <p:extLst>
      <p:ext uri="{BB962C8B-B14F-4D97-AF65-F5344CB8AC3E}">
        <p14:creationId xmlns:p14="http://schemas.microsoft.com/office/powerpoint/2010/main" val="2548627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34</a:t>
            </a:fld>
            <a:endParaRPr lang="en-US"/>
          </a:p>
        </p:txBody>
      </p:sp>
    </p:spTree>
    <p:extLst>
      <p:ext uri="{BB962C8B-B14F-4D97-AF65-F5344CB8AC3E}">
        <p14:creationId xmlns:p14="http://schemas.microsoft.com/office/powerpoint/2010/main" val="2208371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35</a:t>
            </a:fld>
            <a:endParaRPr lang="en-US"/>
          </a:p>
        </p:txBody>
      </p:sp>
    </p:spTree>
    <p:extLst>
      <p:ext uri="{BB962C8B-B14F-4D97-AF65-F5344CB8AC3E}">
        <p14:creationId xmlns:p14="http://schemas.microsoft.com/office/powerpoint/2010/main" val="3062418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36</a:t>
            </a:fld>
            <a:endParaRPr lang="en-US"/>
          </a:p>
        </p:txBody>
      </p:sp>
    </p:spTree>
    <p:extLst>
      <p:ext uri="{BB962C8B-B14F-4D97-AF65-F5344CB8AC3E}">
        <p14:creationId xmlns:p14="http://schemas.microsoft.com/office/powerpoint/2010/main" val="1660582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37</a:t>
            </a:fld>
            <a:endParaRPr lang="en-US"/>
          </a:p>
        </p:txBody>
      </p:sp>
    </p:spTree>
    <p:extLst>
      <p:ext uri="{BB962C8B-B14F-4D97-AF65-F5344CB8AC3E}">
        <p14:creationId xmlns:p14="http://schemas.microsoft.com/office/powerpoint/2010/main" val="35176175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38</a:t>
            </a:fld>
            <a:endParaRPr lang="en-US"/>
          </a:p>
        </p:txBody>
      </p:sp>
    </p:spTree>
    <p:extLst>
      <p:ext uri="{BB962C8B-B14F-4D97-AF65-F5344CB8AC3E}">
        <p14:creationId xmlns:p14="http://schemas.microsoft.com/office/powerpoint/2010/main" val="4291735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39</a:t>
            </a:fld>
            <a:endParaRPr lang="en-US"/>
          </a:p>
        </p:txBody>
      </p:sp>
    </p:spTree>
    <p:extLst>
      <p:ext uri="{BB962C8B-B14F-4D97-AF65-F5344CB8AC3E}">
        <p14:creationId xmlns:p14="http://schemas.microsoft.com/office/powerpoint/2010/main" val="3622186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40</a:t>
            </a:fld>
            <a:endParaRPr lang="en-US"/>
          </a:p>
        </p:txBody>
      </p:sp>
    </p:spTree>
    <p:extLst>
      <p:ext uri="{BB962C8B-B14F-4D97-AF65-F5344CB8AC3E}">
        <p14:creationId xmlns:p14="http://schemas.microsoft.com/office/powerpoint/2010/main" val="21531012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41</a:t>
            </a:fld>
            <a:endParaRPr lang="en-US"/>
          </a:p>
        </p:txBody>
      </p:sp>
    </p:spTree>
    <p:extLst>
      <p:ext uri="{BB962C8B-B14F-4D97-AF65-F5344CB8AC3E}">
        <p14:creationId xmlns:p14="http://schemas.microsoft.com/office/powerpoint/2010/main" val="25063126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42</a:t>
            </a:fld>
            <a:endParaRPr lang="en-US"/>
          </a:p>
        </p:txBody>
      </p:sp>
    </p:spTree>
    <p:extLst>
      <p:ext uri="{BB962C8B-B14F-4D97-AF65-F5344CB8AC3E}">
        <p14:creationId xmlns:p14="http://schemas.microsoft.com/office/powerpoint/2010/main" val="3589351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must remember</a:t>
            </a:r>
            <a:r>
              <a:rPr lang="en-US" baseline="0" dirty="0" smtClean="0"/>
              <a:t> needs of the military and waivers are possible if the need is great- especially during time of war. GED, legal issues, ASVAB scores, pre-existing medical conditions- age- all reflect current needs.</a:t>
            </a:r>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4</a:t>
            </a:fld>
            <a:endParaRPr lang="en-US"/>
          </a:p>
        </p:txBody>
      </p:sp>
    </p:spTree>
    <p:extLst>
      <p:ext uri="{BB962C8B-B14F-4D97-AF65-F5344CB8AC3E}">
        <p14:creationId xmlns:p14="http://schemas.microsoft.com/office/powerpoint/2010/main" val="8016233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43</a:t>
            </a:fld>
            <a:endParaRPr lang="en-US"/>
          </a:p>
        </p:txBody>
      </p:sp>
    </p:spTree>
    <p:extLst>
      <p:ext uri="{BB962C8B-B14F-4D97-AF65-F5344CB8AC3E}">
        <p14:creationId xmlns:p14="http://schemas.microsoft.com/office/powerpoint/2010/main" val="15951867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44</a:t>
            </a:fld>
            <a:endParaRPr lang="en-US"/>
          </a:p>
        </p:txBody>
      </p:sp>
    </p:spTree>
    <p:extLst>
      <p:ext uri="{BB962C8B-B14F-4D97-AF65-F5344CB8AC3E}">
        <p14:creationId xmlns:p14="http://schemas.microsoft.com/office/powerpoint/2010/main" val="3790844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45</a:t>
            </a:fld>
            <a:endParaRPr lang="en-US"/>
          </a:p>
        </p:txBody>
      </p:sp>
    </p:spTree>
    <p:extLst>
      <p:ext uri="{BB962C8B-B14F-4D97-AF65-F5344CB8AC3E}">
        <p14:creationId xmlns:p14="http://schemas.microsoft.com/office/powerpoint/2010/main" val="26074049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46</a:t>
            </a:fld>
            <a:endParaRPr lang="en-US"/>
          </a:p>
        </p:txBody>
      </p:sp>
    </p:spTree>
    <p:extLst>
      <p:ext uri="{BB962C8B-B14F-4D97-AF65-F5344CB8AC3E}">
        <p14:creationId xmlns:p14="http://schemas.microsoft.com/office/powerpoint/2010/main" val="26586989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49</a:t>
            </a:fld>
            <a:endParaRPr lang="en-US"/>
          </a:p>
        </p:txBody>
      </p:sp>
    </p:spTree>
    <p:extLst>
      <p:ext uri="{BB962C8B-B14F-4D97-AF65-F5344CB8AC3E}">
        <p14:creationId xmlns:p14="http://schemas.microsoft.com/office/powerpoint/2010/main" val="19701129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50</a:t>
            </a:fld>
            <a:endParaRPr lang="en-US"/>
          </a:p>
        </p:txBody>
      </p:sp>
    </p:spTree>
    <p:extLst>
      <p:ext uri="{BB962C8B-B14F-4D97-AF65-F5344CB8AC3E}">
        <p14:creationId xmlns:p14="http://schemas.microsoft.com/office/powerpoint/2010/main" val="37198907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51</a:t>
            </a:fld>
            <a:endParaRPr lang="en-US"/>
          </a:p>
        </p:txBody>
      </p:sp>
    </p:spTree>
    <p:extLst>
      <p:ext uri="{BB962C8B-B14F-4D97-AF65-F5344CB8AC3E}">
        <p14:creationId xmlns:p14="http://schemas.microsoft.com/office/powerpoint/2010/main" val="4110399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smtClean="0">
                <a:solidFill>
                  <a:schemeClr val="tx1"/>
                </a:solidFill>
                <a:effectLst/>
                <a:latin typeface="+mn-lt"/>
                <a:ea typeface="+mn-ea"/>
                <a:cs typeface="+mn-cs"/>
              </a:rPr>
              <a:t>(SHOW SLIDE #3) </a:t>
            </a:r>
            <a:r>
              <a:rPr lang="en-US" sz="1200" b="1" kern="1200" dirty="0" smtClean="0">
                <a:solidFill>
                  <a:schemeClr val="tx1"/>
                </a:solidFill>
                <a:effectLst/>
                <a:latin typeface="Arial" panose="020B0604020202020204" pitchFamily="34" charset="0"/>
                <a:ea typeface="+mn-ea"/>
                <a:cs typeface="Arial" panose="020B0604020202020204" pitchFamily="34" charset="0"/>
              </a:rPr>
              <a:t>Terminal Learning Objective</a:t>
            </a:r>
          </a:p>
          <a:p>
            <a:pPr eaLnBrk="0" fontAlgn="base" hangingPunct="0"/>
            <a:endParaRPr lang="en-US" sz="1200" b="1" kern="1200" dirty="0" smtClean="0">
              <a:solidFill>
                <a:schemeClr val="tx1"/>
              </a:solidFill>
              <a:effectLst/>
              <a:latin typeface="Arial" panose="020B0604020202020204" pitchFamily="34" charset="0"/>
              <a:ea typeface="+mn-ea"/>
              <a:cs typeface="Arial" panose="020B0604020202020204" pitchFamily="34" charset="0"/>
            </a:endParaRPr>
          </a:p>
          <a:p>
            <a:pPr eaLnBrk="0" fontAlgn="base" hangingPunct="0"/>
            <a:r>
              <a:rPr lang="en-US" sz="1200" b="1" kern="1200" dirty="0" smtClean="0">
                <a:solidFill>
                  <a:schemeClr val="tx1"/>
                </a:solidFill>
                <a:effectLst/>
                <a:latin typeface="Arial" panose="020B0604020202020204" pitchFamily="34" charset="0"/>
                <a:ea typeface="+mn-ea"/>
                <a:cs typeface="Arial" panose="020B0604020202020204" pitchFamily="34" charset="0"/>
              </a:rPr>
              <a:t>Take</a:t>
            </a:r>
            <a:r>
              <a:rPr lang="en-US" sz="1200" b="1" kern="1200" baseline="0" dirty="0" smtClean="0">
                <a:solidFill>
                  <a:schemeClr val="tx1"/>
                </a:solidFill>
                <a:effectLst/>
                <a:latin typeface="Arial" panose="020B0604020202020204" pitchFamily="34" charset="0"/>
                <a:ea typeface="+mn-ea"/>
                <a:cs typeface="Arial" panose="020B0604020202020204" pitchFamily="34" charset="0"/>
              </a:rPr>
              <a:t> a moment to read the TLO:</a:t>
            </a:r>
          </a:p>
          <a:p>
            <a:pPr eaLnBrk="0" fontAlgn="base" hangingPunct="0"/>
            <a:endParaRPr lang="en-US" sz="1200" b="1"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mn-lt"/>
                <a:ea typeface="+mn-ea"/>
                <a:cs typeface="+mn-cs"/>
              </a:rPr>
              <a:t>The following actions, conditions and standards will enable us to gain an understanding of the Behavioral</a:t>
            </a:r>
            <a:r>
              <a:rPr lang="en-US" sz="1200" kern="1200" baseline="0" dirty="0" smtClean="0">
                <a:solidFill>
                  <a:schemeClr val="tx1"/>
                </a:solidFill>
                <a:effectLst/>
                <a:latin typeface="+mn-lt"/>
                <a:ea typeface="+mn-ea"/>
                <a:cs typeface="+mn-cs"/>
              </a:rPr>
              <a:t> Drift and its impact in the IMT environment.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Action: </a:t>
            </a:r>
            <a:r>
              <a:rPr lang="en-US" altLang="en-US" sz="1200" b="0" dirty="0" smtClean="0">
                <a:latin typeface="Arial" panose="020B0604020202020204" pitchFamily="34" charset="0"/>
                <a:cs typeface="Arial" panose="020B0604020202020204" pitchFamily="34" charset="0"/>
              </a:rPr>
              <a:t>Identify Behavioral Drift</a:t>
            </a:r>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Tx/>
              <a:buNone/>
              <a:tabLst/>
              <a:defRPr/>
            </a:pPr>
            <a:r>
              <a:rPr lang="en-US" sz="1200" b="1" kern="1200" dirty="0" smtClean="0">
                <a:solidFill>
                  <a:schemeClr val="tx1"/>
                </a:solidFill>
                <a:effectLst/>
                <a:latin typeface="+mn-lt"/>
                <a:ea typeface="+mn-ea"/>
                <a:cs typeface="+mn-cs"/>
              </a:rPr>
              <a:t>Condition: </a:t>
            </a:r>
            <a:r>
              <a:rPr lang="en-US" altLang="en-US" sz="1200" b="0" dirty="0" smtClean="0">
                <a:latin typeface="Arial" panose="020B0604020202020204" pitchFamily="34" charset="0"/>
                <a:cs typeface="Arial" panose="020B0604020202020204" pitchFamily="34" charset="0"/>
              </a:rPr>
              <a:t>In a classroom environment, given TRADOC Regulation 350-6, an open forum on Behavioral Drift, procedures, administrative guidance, PowerPoint</a:t>
            </a:r>
            <a:r>
              <a:rPr lang="en-US" altLang="en-US" sz="1200" b="0" baseline="0" dirty="0" smtClean="0">
                <a:latin typeface="Arial" panose="020B0604020202020204" pitchFamily="34" charset="0"/>
                <a:cs typeface="Arial" panose="020B0604020202020204" pitchFamily="34" charset="0"/>
              </a:rPr>
              <a:t> </a:t>
            </a:r>
            <a:r>
              <a:rPr lang="en-US" altLang="en-US" sz="1200" b="0" dirty="0" smtClean="0">
                <a:latin typeface="Arial" panose="020B0604020202020204" pitchFamily="34" charset="0"/>
                <a:cs typeface="Arial" panose="020B0604020202020204" pitchFamily="34" charset="0"/>
              </a:rPr>
              <a:t>presentation, Turning Technologies Clicker, iPad and a Facilitator</a:t>
            </a:r>
            <a:endParaRPr lang="en-US" altLang="en-US" sz="1200" b="0" dirty="0" smtClean="0">
              <a:cs typeface="Arial" panose="020B0604020202020204" pitchFamily="34" charset="0"/>
            </a:endParaRPr>
          </a:p>
          <a:p>
            <a:r>
              <a:rPr lang="en-US" sz="1200" kern="1200" dirty="0" smtClean="0">
                <a:solidFill>
                  <a:schemeClr val="tx1"/>
                </a:solidFill>
                <a:effectLst/>
                <a:latin typeface="+mn-lt"/>
                <a:ea typeface="+mn-ea"/>
                <a:cs typeface="+mn-cs"/>
              </a:rPr>
              <a:t>	</a:t>
            </a:r>
          </a:p>
          <a:p>
            <a:pPr eaLnBrk="0" fontAlgn="base" hangingPunct="0"/>
            <a:r>
              <a:rPr lang="en-US" sz="1200" b="1" kern="1200" dirty="0" smtClean="0">
                <a:solidFill>
                  <a:schemeClr val="tx1"/>
                </a:solidFill>
                <a:effectLst/>
                <a:latin typeface="+mn-lt"/>
                <a:ea typeface="+mn-ea"/>
                <a:cs typeface="+mn-cs"/>
              </a:rPr>
              <a:t>Standard: </a:t>
            </a:r>
            <a:r>
              <a:rPr lang="en-US" altLang="en-US" sz="1200" b="0" dirty="0" smtClean="0">
                <a:latin typeface="Arial" panose="020B0604020202020204" pitchFamily="34" charset="0"/>
                <a:cs typeface="Arial" panose="020B0604020202020204" pitchFamily="34" charset="0"/>
              </a:rPr>
              <a:t>Demonstrate a greater understanding of how Cadre and Trainees can give in to Behavioral Drifts in the IMT environment. </a:t>
            </a:r>
            <a:endParaRPr lang="en-US" sz="1200" b="0" kern="1200" dirty="0" smtClean="0">
              <a:solidFill>
                <a:schemeClr val="tx1"/>
              </a:solidFill>
              <a:effectLst/>
              <a:latin typeface="+mn-lt"/>
              <a:ea typeface="+mn-ea"/>
              <a:cs typeface="+mn-cs"/>
            </a:endParaRPr>
          </a:p>
          <a:p>
            <a:endParaRPr lang="en-US" dirty="0" smtClean="0">
              <a:solidFill>
                <a:srgbClr val="000000"/>
              </a:solidFill>
              <a:latin typeface="Arial" panose="020B0604020202020204" pitchFamily="34" charset="0"/>
              <a:ea typeface="Times New Roman" panose="02020603050405020304" pitchFamily="18" charset="0"/>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149E0CEB-9E68-4FEC-B59F-D511C6CE69ED}" type="slidenum">
              <a:rPr lang="en-US" smtClean="0"/>
              <a:pPr/>
              <a:t>52</a:t>
            </a:fld>
            <a:endParaRPr lang="en-US"/>
          </a:p>
        </p:txBody>
      </p:sp>
    </p:spTree>
    <p:extLst>
      <p:ext uri="{BB962C8B-B14F-4D97-AF65-F5344CB8AC3E}">
        <p14:creationId xmlns:p14="http://schemas.microsoft.com/office/powerpoint/2010/main" val="3596211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smtClean="0">
                <a:solidFill>
                  <a:schemeClr val="tx1"/>
                </a:solidFill>
                <a:effectLst/>
                <a:latin typeface="+mn-lt"/>
                <a:ea typeface="+mn-ea"/>
                <a:cs typeface="+mn-cs"/>
              </a:rPr>
              <a:t>(SHOW SLIDE #3) </a:t>
            </a:r>
            <a:r>
              <a:rPr lang="en-US" sz="1200" b="1" kern="1200" dirty="0" smtClean="0">
                <a:solidFill>
                  <a:schemeClr val="tx1"/>
                </a:solidFill>
                <a:effectLst/>
                <a:latin typeface="Arial" panose="020B0604020202020204" pitchFamily="34" charset="0"/>
                <a:ea typeface="+mn-ea"/>
                <a:cs typeface="Arial" panose="020B0604020202020204" pitchFamily="34" charset="0"/>
              </a:rPr>
              <a:t>Terminal Learning Objective</a:t>
            </a:r>
          </a:p>
          <a:p>
            <a:pPr eaLnBrk="0" fontAlgn="base" hangingPunct="0"/>
            <a:endParaRPr lang="en-US" sz="1200" b="1" kern="1200" dirty="0" smtClean="0">
              <a:solidFill>
                <a:schemeClr val="tx1"/>
              </a:solidFill>
              <a:effectLst/>
              <a:latin typeface="Arial" panose="020B0604020202020204" pitchFamily="34" charset="0"/>
              <a:ea typeface="+mn-ea"/>
              <a:cs typeface="Arial" panose="020B0604020202020204" pitchFamily="34" charset="0"/>
            </a:endParaRPr>
          </a:p>
          <a:p>
            <a:pPr eaLnBrk="0" fontAlgn="base" hangingPunct="0"/>
            <a:r>
              <a:rPr lang="en-US" sz="1200" b="1" kern="1200" dirty="0" smtClean="0">
                <a:solidFill>
                  <a:schemeClr val="tx1"/>
                </a:solidFill>
                <a:effectLst/>
                <a:latin typeface="Arial" panose="020B0604020202020204" pitchFamily="34" charset="0"/>
                <a:ea typeface="+mn-ea"/>
                <a:cs typeface="Arial" panose="020B0604020202020204" pitchFamily="34" charset="0"/>
              </a:rPr>
              <a:t>Take</a:t>
            </a:r>
            <a:r>
              <a:rPr lang="en-US" sz="1200" b="1" kern="1200" baseline="0" dirty="0" smtClean="0">
                <a:solidFill>
                  <a:schemeClr val="tx1"/>
                </a:solidFill>
                <a:effectLst/>
                <a:latin typeface="Arial" panose="020B0604020202020204" pitchFamily="34" charset="0"/>
                <a:ea typeface="+mn-ea"/>
                <a:cs typeface="Arial" panose="020B0604020202020204" pitchFamily="34" charset="0"/>
              </a:rPr>
              <a:t> a moment to read the TLO:</a:t>
            </a:r>
          </a:p>
          <a:p>
            <a:pPr eaLnBrk="0" fontAlgn="base" hangingPunct="0"/>
            <a:endParaRPr lang="en-US" sz="1200" b="1"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mn-lt"/>
                <a:ea typeface="+mn-ea"/>
                <a:cs typeface="+mn-cs"/>
              </a:rPr>
              <a:t>The following actions, conditions and standards will enable us to gain an understanding of the Behavioral</a:t>
            </a:r>
            <a:r>
              <a:rPr lang="en-US" sz="1200" kern="1200" baseline="0" dirty="0" smtClean="0">
                <a:solidFill>
                  <a:schemeClr val="tx1"/>
                </a:solidFill>
                <a:effectLst/>
                <a:latin typeface="+mn-lt"/>
                <a:ea typeface="+mn-ea"/>
                <a:cs typeface="+mn-cs"/>
              </a:rPr>
              <a:t> Drift and its impact in the IMT environment.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Action: </a:t>
            </a:r>
            <a:r>
              <a:rPr lang="en-US" altLang="en-US" sz="1200" b="0" dirty="0" smtClean="0">
                <a:latin typeface="Arial" panose="020B0604020202020204" pitchFamily="34" charset="0"/>
                <a:cs typeface="Arial" panose="020B0604020202020204" pitchFamily="34" charset="0"/>
              </a:rPr>
              <a:t>Identify Behavioral Drift</a:t>
            </a:r>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Tx/>
              <a:buNone/>
              <a:tabLst/>
              <a:defRPr/>
            </a:pPr>
            <a:r>
              <a:rPr lang="en-US" sz="1200" b="1" kern="1200" dirty="0" smtClean="0">
                <a:solidFill>
                  <a:schemeClr val="tx1"/>
                </a:solidFill>
                <a:effectLst/>
                <a:latin typeface="+mn-lt"/>
                <a:ea typeface="+mn-ea"/>
                <a:cs typeface="+mn-cs"/>
              </a:rPr>
              <a:t>Condition: </a:t>
            </a:r>
            <a:r>
              <a:rPr lang="en-US" altLang="en-US" sz="1200" b="0" dirty="0" smtClean="0">
                <a:latin typeface="Arial" panose="020B0604020202020204" pitchFamily="34" charset="0"/>
                <a:cs typeface="Arial" panose="020B0604020202020204" pitchFamily="34" charset="0"/>
              </a:rPr>
              <a:t>In a classroom environment, given TRADOC Regulation 350-6, an open forum on Behavioral Drift, procedures, administrative guidance, PowerPoint</a:t>
            </a:r>
            <a:r>
              <a:rPr lang="en-US" altLang="en-US" sz="1200" b="0" baseline="0" dirty="0" smtClean="0">
                <a:latin typeface="Arial" panose="020B0604020202020204" pitchFamily="34" charset="0"/>
                <a:cs typeface="Arial" panose="020B0604020202020204" pitchFamily="34" charset="0"/>
              </a:rPr>
              <a:t> </a:t>
            </a:r>
            <a:r>
              <a:rPr lang="en-US" altLang="en-US" sz="1200" b="0" dirty="0" smtClean="0">
                <a:latin typeface="Arial" panose="020B0604020202020204" pitchFamily="34" charset="0"/>
                <a:cs typeface="Arial" panose="020B0604020202020204" pitchFamily="34" charset="0"/>
              </a:rPr>
              <a:t>presentation, Turning Technologies Clicker, iPad and a Facilitator</a:t>
            </a:r>
            <a:endParaRPr lang="en-US" altLang="en-US" sz="1200" b="0" dirty="0" smtClean="0">
              <a:cs typeface="Arial" panose="020B0604020202020204" pitchFamily="34" charset="0"/>
            </a:endParaRPr>
          </a:p>
          <a:p>
            <a:r>
              <a:rPr lang="en-US" sz="1200" kern="1200" dirty="0" smtClean="0">
                <a:solidFill>
                  <a:schemeClr val="tx1"/>
                </a:solidFill>
                <a:effectLst/>
                <a:latin typeface="+mn-lt"/>
                <a:ea typeface="+mn-ea"/>
                <a:cs typeface="+mn-cs"/>
              </a:rPr>
              <a:t>	</a:t>
            </a:r>
          </a:p>
          <a:p>
            <a:pPr eaLnBrk="0" fontAlgn="base" hangingPunct="0"/>
            <a:r>
              <a:rPr lang="en-US" sz="1200" b="1" kern="1200" dirty="0" smtClean="0">
                <a:solidFill>
                  <a:schemeClr val="tx1"/>
                </a:solidFill>
                <a:effectLst/>
                <a:latin typeface="+mn-lt"/>
                <a:ea typeface="+mn-ea"/>
                <a:cs typeface="+mn-cs"/>
              </a:rPr>
              <a:t>Standard: </a:t>
            </a:r>
            <a:r>
              <a:rPr lang="en-US" altLang="en-US" sz="1200" b="0" dirty="0" smtClean="0">
                <a:latin typeface="Arial" panose="020B0604020202020204" pitchFamily="34" charset="0"/>
                <a:cs typeface="Arial" panose="020B0604020202020204" pitchFamily="34" charset="0"/>
              </a:rPr>
              <a:t>Demonstrate a greater understanding of how Cadre and Trainees can give in to Behavioral Drifts in the IMT environment. </a:t>
            </a:r>
            <a:endParaRPr lang="en-US" sz="1200" b="0" kern="1200" dirty="0" smtClean="0">
              <a:solidFill>
                <a:schemeClr val="tx1"/>
              </a:solidFill>
              <a:effectLst/>
              <a:latin typeface="+mn-lt"/>
              <a:ea typeface="+mn-ea"/>
              <a:cs typeface="+mn-cs"/>
            </a:endParaRPr>
          </a:p>
          <a:p>
            <a:endParaRPr lang="en-US" dirty="0" smtClean="0">
              <a:solidFill>
                <a:srgbClr val="000000"/>
              </a:solidFill>
              <a:latin typeface="Arial" panose="020B0604020202020204" pitchFamily="34" charset="0"/>
              <a:ea typeface="Times New Roman" panose="02020603050405020304" pitchFamily="18" charset="0"/>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149E0CEB-9E68-4FEC-B59F-D511C6CE69ED}" type="slidenum">
              <a:rPr lang="en-US" smtClean="0"/>
              <a:pPr/>
              <a:t>53</a:t>
            </a:fld>
            <a:endParaRPr lang="en-US"/>
          </a:p>
        </p:txBody>
      </p:sp>
    </p:spTree>
    <p:extLst>
      <p:ext uri="{BB962C8B-B14F-4D97-AF65-F5344CB8AC3E}">
        <p14:creationId xmlns:p14="http://schemas.microsoft.com/office/powerpoint/2010/main" val="31464959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smtClean="0">
                <a:solidFill>
                  <a:schemeClr val="tx1"/>
                </a:solidFill>
                <a:effectLst/>
                <a:latin typeface="+mn-lt"/>
                <a:ea typeface="+mn-ea"/>
                <a:cs typeface="+mn-cs"/>
              </a:rPr>
              <a:t>(SHOW SLIDE #3) </a:t>
            </a:r>
            <a:r>
              <a:rPr lang="en-US" sz="1200" b="1" kern="1200" dirty="0" smtClean="0">
                <a:solidFill>
                  <a:schemeClr val="tx1"/>
                </a:solidFill>
                <a:effectLst/>
                <a:latin typeface="Arial" panose="020B0604020202020204" pitchFamily="34" charset="0"/>
                <a:ea typeface="+mn-ea"/>
                <a:cs typeface="Arial" panose="020B0604020202020204" pitchFamily="34" charset="0"/>
              </a:rPr>
              <a:t>Terminal Learning Objective</a:t>
            </a:r>
          </a:p>
          <a:p>
            <a:pPr eaLnBrk="0" fontAlgn="base" hangingPunct="0"/>
            <a:endParaRPr lang="en-US" sz="1200" b="1" kern="1200" dirty="0" smtClean="0">
              <a:solidFill>
                <a:schemeClr val="tx1"/>
              </a:solidFill>
              <a:effectLst/>
              <a:latin typeface="Arial" panose="020B0604020202020204" pitchFamily="34" charset="0"/>
              <a:ea typeface="+mn-ea"/>
              <a:cs typeface="Arial" panose="020B0604020202020204" pitchFamily="34" charset="0"/>
            </a:endParaRPr>
          </a:p>
          <a:p>
            <a:pPr eaLnBrk="0" fontAlgn="base" hangingPunct="0"/>
            <a:r>
              <a:rPr lang="en-US" sz="1200" b="1" kern="1200" dirty="0" smtClean="0">
                <a:solidFill>
                  <a:schemeClr val="tx1"/>
                </a:solidFill>
                <a:effectLst/>
                <a:latin typeface="Arial" panose="020B0604020202020204" pitchFamily="34" charset="0"/>
                <a:ea typeface="+mn-ea"/>
                <a:cs typeface="Arial" panose="020B0604020202020204" pitchFamily="34" charset="0"/>
              </a:rPr>
              <a:t>Take</a:t>
            </a:r>
            <a:r>
              <a:rPr lang="en-US" sz="1200" b="1" kern="1200" baseline="0" dirty="0" smtClean="0">
                <a:solidFill>
                  <a:schemeClr val="tx1"/>
                </a:solidFill>
                <a:effectLst/>
                <a:latin typeface="Arial" panose="020B0604020202020204" pitchFamily="34" charset="0"/>
                <a:ea typeface="+mn-ea"/>
                <a:cs typeface="Arial" panose="020B0604020202020204" pitchFamily="34" charset="0"/>
              </a:rPr>
              <a:t> a moment to read the TLO:</a:t>
            </a:r>
          </a:p>
          <a:p>
            <a:pPr eaLnBrk="0" fontAlgn="base" hangingPunct="0"/>
            <a:endParaRPr lang="en-US" sz="1200" b="1"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mn-lt"/>
                <a:ea typeface="+mn-ea"/>
                <a:cs typeface="+mn-cs"/>
              </a:rPr>
              <a:t>The following actions, conditions and standards will enable us to gain an understanding of the Behavioral</a:t>
            </a:r>
            <a:r>
              <a:rPr lang="en-US" sz="1200" kern="1200" baseline="0" dirty="0" smtClean="0">
                <a:solidFill>
                  <a:schemeClr val="tx1"/>
                </a:solidFill>
                <a:effectLst/>
                <a:latin typeface="+mn-lt"/>
                <a:ea typeface="+mn-ea"/>
                <a:cs typeface="+mn-cs"/>
              </a:rPr>
              <a:t> Drift and its impact in the IMT environment.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Action: </a:t>
            </a:r>
            <a:r>
              <a:rPr lang="en-US" altLang="en-US" sz="1200" b="0" dirty="0" smtClean="0">
                <a:latin typeface="Arial" panose="020B0604020202020204" pitchFamily="34" charset="0"/>
                <a:cs typeface="Arial" panose="020B0604020202020204" pitchFamily="34" charset="0"/>
              </a:rPr>
              <a:t>Identify Behavioral Drift</a:t>
            </a:r>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Tx/>
              <a:buNone/>
              <a:tabLst/>
              <a:defRPr/>
            </a:pPr>
            <a:r>
              <a:rPr lang="en-US" sz="1200" b="1" kern="1200" dirty="0" smtClean="0">
                <a:solidFill>
                  <a:schemeClr val="tx1"/>
                </a:solidFill>
                <a:effectLst/>
                <a:latin typeface="+mn-lt"/>
                <a:ea typeface="+mn-ea"/>
                <a:cs typeface="+mn-cs"/>
              </a:rPr>
              <a:t>Condition: </a:t>
            </a:r>
            <a:r>
              <a:rPr lang="en-US" altLang="en-US" sz="1200" b="0" dirty="0" smtClean="0">
                <a:latin typeface="Arial" panose="020B0604020202020204" pitchFamily="34" charset="0"/>
                <a:cs typeface="Arial" panose="020B0604020202020204" pitchFamily="34" charset="0"/>
              </a:rPr>
              <a:t>In a classroom environment, given TRADOC Regulation 350-6, an open forum on Behavioral Drift, procedures, administrative guidance, PowerPoint</a:t>
            </a:r>
            <a:r>
              <a:rPr lang="en-US" altLang="en-US" sz="1200" b="0" baseline="0" dirty="0" smtClean="0">
                <a:latin typeface="Arial" panose="020B0604020202020204" pitchFamily="34" charset="0"/>
                <a:cs typeface="Arial" panose="020B0604020202020204" pitchFamily="34" charset="0"/>
              </a:rPr>
              <a:t> </a:t>
            </a:r>
            <a:r>
              <a:rPr lang="en-US" altLang="en-US" sz="1200" b="0" dirty="0" smtClean="0">
                <a:latin typeface="Arial" panose="020B0604020202020204" pitchFamily="34" charset="0"/>
                <a:cs typeface="Arial" panose="020B0604020202020204" pitchFamily="34" charset="0"/>
              </a:rPr>
              <a:t>presentation, Turning Technologies Clicker, iPad and a Facilitator</a:t>
            </a:r>
            <a:endParaRPr lang="en-US" altLang="en-US" sz="1200" b="0" dirty="0" smtClean="0">
              <a:cs typeface="Arial" panose="020B0604020202020204" pitchFamily="34" charset="0"/>
            </a:endParaRPr>
          </a:p>
          <a:p>
            <a:r>
              <a:rPr lang="en-US" sz="1200" kern="1200" dirty="0" smtClean="0">
                <a:solidFill>
                  <a:schemeClr val="tx1"/>
                </a:solidFill>
                <a:effectLst/>
                <a:latin typeface="+mn-lt"/>
                <a:ea typeface="+mn-ea"/>
                <a:cs typeface="+mn-cs"/>
              </a:rPr>
              <a:t>	</a:t>
            </a:r>
          </a:p>
          <a:p>
            <a:pPr eaLnBrk="0" fontAlgn="base" hangingPunct="0"/>
            <a:r>
              <a:rPr lang="en-US" sz="1200" b="1" kern="1200" dirty="0" smtClean="0">
                <a:solidFill>
                  <a:schemeClr val="tx1"/>
                </a:solidFill>
                <a:effectLst/>
                <a:latin typeface="+mn-lt"/>
                <a:ea typeface="+mn-ea"/>
                <a:cs typeface="+mn-cs"/>
              </a:rPr>
              <a:t>Standard: </a:t>
            </a:r>
            <a:r>
              <a:rPr lang="en-US" altLang="en-US" sz="1200" b="0" dirty="0" smtClean="0">
                <a:latin typeface="Arial" panose="020B0604020202020204" pitchFamily="34" charset="0"/>
                <a:cs typeface="Arial" panose="020B0604020202020204" pitchFamily="34" charset="0"/>
              </a:rPr>
              <a:t>Demonstrate a greater understanding of how Cadre and Trainees can give in to Behavioral Drifts in the IMT environment. </a:t>
            </a:r>
            <a:endParaRPr lang="en-US" sz="1200" b="0" kern="1200" dirty="0" smtClean="0">
              <a:solidFill>
                <a:schemeClr val="tx1"/>
              </a:solidFill>
              <a:effectLst/>
              <a:latin typeface="+mn-lt"/>
              <a:ea typeface="+mn-ea"/>
              <a:cs typeface="+mn-cs"/>
            </a:endParaRPr>
          </a:p>
          <a:p>
            <a:endParaRPr lang="en-US" dirty="0" smtClean="0">
              <a:solidFill>
                <a:srgbClr val="000000"/>
              </a:solidFill>
              <a:latin typeface="Arial" panose="020B0604020202020204" pitchFamily="34" charset="0"/>
              <a:ea typeface="Times New Roman" panose="02020603050405020304" pitchFamily="18" charset="0"/>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149E0CEB-9E68-4FEC-B59F-D511C6CE69ED}" type="slidenum">
              <a:rPr lang="en-US" smtClean="0"/>
              <a:pPr/>
              <a:t>54</a:t>
            </a:fld>
            <a:endParaRPr lang="en-US"/>
          </a:p>
        </p:txBody>
      </p:sp>
    </p:spTree>
    <p:extLst>
      <p:ext uri="{BB962C8B-B14F-4D97-AF65-F5344CB8AC3E}">
        <p14:creationId xmlns:p14="http://schemas.microsoft.com/office/powerpoint/2010/main" val="2181565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Housing:</a:t>
            </a:r>
            <a:r>
              <a:rPr lang="en-US" b="1" baseline="0" dirty="0" smtClean="0">
                <a:latin typeface="Arial" panose="020B0604020202020204" pitchFamily="34" charset="0"/>
                <a:cs typeface="Arial" panose="020B0604020202020204" pitchFamily="34" charset="0"/>
              </a:rPr>
              <a:t> BAS and BAH if off post- non taxed</a:t>
            </a:r>
          </a:p>
          <a:p>
            <a:r>
              <a:rPr lang="en-US" b="1" baseline="0" dirty="0" smtClean="0">
                <a:latin typeface="Arial" panose="020B0604020202020204" pitchFamily="34" charset="0"/>
                <a:cs typeface="Arial" panose="020B0604020202020204" pitchFamily="34" charset="0"/>
              </a:rPr>
              <a:t>Medical and dental coverage (about 22 dollars and about 33 dollars for dental)</a:t>
            </a:r>
          </a:p>
          <a:p>
            <a:r>
              <a:rPr lang="en-US" b="1" baseline="0" dirty="0" smtClean="0">
                <a:latin typeface="Arial" panose="020B0604020202020204" pitchFamily="34" charset="0"/>
                <a:cs typeface="Arial" panose="020B0604020202020204" pitchFamily="34" charset="0"/>
              </a:rPr>
              <a:t>Life insurance (low cost for 400,000)</a:t>
            </a:r>
          </a:p>
          <a:p>
            <a:r>
              <a:rPr lang="en-US" b="1" baseline="0" dirty="0" smtClean="0">
                <a:latin typeface="Arial" panose="020B0604020202020204" pitchFamily="34" charset="0"/>
                <a:cs typeface="Arial" panose="020B0604020202020204" pitchFamily="34" charset="0"/>
              </a:rPr>
              <a:t>Retirement/ pension- depends on amount of time and rank (if married more than 10 years- ex spouse is entitled to a good percentage)</a:t>
            </a:r>
          </a:p>
          <a:p>
            <a:r>
              <a:rPr lang="en-US" dirty="0" smtClean="0"/>
              <a:t>Base pay for E-1 w/o family=</a:t>
            </a:r>
            <a:r>
              <a:rPr lang="en-US" baseline="0" dirty="0" smtClean="0"/>
              <a:t> 1467.60 per month while in training- after= 2652 per month </a:t>
            </a:r>
          </a:p>
          <a:p>
            <a:r>
              <a:rPr lang="en-US" baseline="0" dirty="0" smtClean="0"/>
              <a:t>Family traditions- get away from problems at home</a:t>
            </a:r>
          </a:p>
          <a:p>
            <a:r>
              <a:rPr lang="en-US" baseline="0" dirty="0" smtClean="0"/>
              <a:t>See the world</a:t>
            </a:r>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5</a:t>
            </a:fld>
            <a:endParaRPr lang="en-US"/>
          </a:p>
        </p:txBody>
      </p:sp>
    </p:spTree>
    <p:extLst>
      <p:ext uri="{BB962C8B-B14F-4D97-AF65-F5344CB8AC3E}">
        <p14:creationId xmlns:p14="http://schemas.microsoft.com/office/powerpoint/2010/main" val="1546284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(SHOW SLIDE #2)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Vignette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“Human Dynamics”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Narrative:</a:t>
            </a:r>
          </a:p>
          <a:p>
            <a:endParaRPr lang="en-US" b="1" dirty="0" smtClean="0">
              <a:latin typeface="Arial" panose="020B0604020202020204" pitchFamily="34" charset="0"/>
              <a:cs typeface="Arial" panose="020B0604020202020204" pitchFamily="34" charset="0"/>
            </a:endParaRPr>
          </a:p>
          <a:p>
            <a:r>
              <a:rPr lang="en-US" b="1" u="sng" dirty="0" smtClean="0"/>
              <a:t>Facilitator Note:</a:t>
            </a:r>
            <a:r>
              <a:rPr lang="en-US" b="1" u="sng" baseline="0" dirty="0" smtClean="0"/>
              <a:t> </a:t>
            </a:r>
            <a:r>
              <a:rPr lang="en-US" dirty="0" smtClean="0"/>
              <a:t>Have students discuss small group observations about the Stanford Prison Experiment video</a:t>
            </a:r>
          </a:p>
          <a:p>
            <a:endParaRPr lang="en-US" dirty="0" smtClean="0"/>
          </a:p>
          <a:p>
            <a:r>
              <a:rPr lang="en-US" b="1" dirty="0" smtClean="0"/>
              <a:t>Questions to keep in mind: </a:t>
            </a:r>
          </a:p>
          <a:p>
            <a:endParaRPr lang="en-US" b="1" dirty="0" smtClean="0"/>
          </a:p>
          <a:p>
            <a:r>
              <a:rPr lang="en-US" dirty="0" smtClean="0"/>
              <a:t>How did the video make you feel?</a:t>
            </a:r>
          </a:p>
          <a:p>
            <a:endParaRPr lang="en-US" dirty="0" smtClean="0"/>
          </a:p>
          <a:p>
            <a:r>
              <a:rPr lang="en-US" dirty="0" smtClean="0"/>
              <a:t>What similarities are there between the Prison Project and the IMT Environment?</a:t>
            </a:r>
          </a:p>
          <a:p>
            <a:endParaRPr lang="en-US" dirty="0" smtClean="0"/>
          </a:p>
          <a:p>
            <a:r>
              <a:rPr lang="en-US" b="1" dirty="0" smtClean="0"/>
              <a:t>Allow the</a:t>
            </a:r>
            <a:r>
              <a:rPr lang="en-US" b="1" baseline="0" dirty="0" smtClean="0"/>
              <a:t> students:</a:t>
            </a:r>
          </a:p>
          <a:p>
            <a:endParaRPr lang="en-US" b="1" dirty="0" smtClean="0"/>
          </a:p>
          <a:p>
            <a:r>
              <a:rPr lang="en-US" dirty="0" smtClean="0"/>
              <a:t>10 Minute Discussion Small Group</a:t>
            </a:r>
          </a:p>
          <a:p>
            <a:endParaRPr lang="en-US" dirty="0" smtClean="0"/>
          </a:p>
          <a:p>
            <a:r>
              <a:rPr lang="en-US" dirty="0" smtClean="0"/>
              <a:t>5 Minute Large Group Close-Out</a:t>
            </a:r>
          </a:p>
          <a:p>
            <a:endParaRPr lang="en-US" dirty="0" smtClean="0">
              <a:latin typeface="Arial" panose="020B0604020202020204" pitchFamily="34" charset="0"/>
              <a:cs typeface="Arial" panose="020B0604020202020204" pitchFamily="34" charset="0"/>
            </a:endParaRPr>
          </a:p>
          <a:p>
            <a:r>
              <a:rPr lang="en-US" altLang="en-US" b="1" u="none" dirty="0" smtClean="0">
                <a:latin typeface="Arial" panose="020B0604020202020204" pitchFamily="34" charset="0"/>
                <a:cs typeface="Arial" panose="020B0604020202020204" pitchFamily="34" charset="0"/>
              </a:rPr>
              <a:t>Facilitator</a:t>
            </a:r>
            <a:r>
              <a:rPr lang="en-US" altLang="en-US" b="1" u="none" baseline="0" dirty="0" smtClean="0">
                <a:latin typeface="Arial" panose="020B0604020202020204" pitchFamily="34" charset="0"/>
                <a:cs typeface="Arial" panose="020B0604020202020204" pitchFamily="34" charset="0"/>
              </a:rPr>
              <a:t> Note: </a:t>
            </a:r>
            <a:r>
              <a:rPr lang="en-US" dirty="0" smtClean="0">
                <a:latin typeface="Arial" panose="020B0604020202020204" pitchFamily="34" charset="0"/>
                <a:cs typeface="Arial" panose="020B0604020202020204" pitchFamily="34" charset="0"/>
              </a:rPr>
              <a:t>Break the class down into Small Groups. Have each member of the group discuss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observations about the Stanford Prison Project video, with the focus of linking positions of power and the abuse of power within organizations. Students should be able to identify the similarities between the prison guards and the prisoners in the video. Students can do this by identifying the similarities of power and authority given to each Cadre member over a trainee by position (If students cannot determine similarities, provide them with examples such as Cadre having the power over trainees). Discuss how the video made members of the group feel and why. Consolidate group findings and designate a representative to present the groups findings to the class. Each group will take no more than three minutes to share each group’s 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56</a:t>
            </a:fld>
            <a:endParaRPr lang="en-US"/>
          </a:p>
        </p:txBody>
      </p:sp>
    </p:spTree>
    <p:extLst>
      <p:ext uri="{BB962C8B-B14F-4D97-AF65-F5344CB8AC3E}">
        <p14:creationId xmlns:p14="http://schemas.microsoft.com/office/powerpoint/2010/main" val="646593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Administer</a:t>
            </a:r>
            <a:r>
              <a:rPr lang="en-US" b="1" baseline="0" dirty="0" smtClean="0">
                <a:latin typeface="Arial" panose="020B0604020202020204" pitchFamily="34" charset="0"/>
                <a:cs typeface="Arial" panose="020B0604020202020204" pitchFamily="34" charset="0"/>
              </a:rPr>
              <a:t> the Oath of Enlistment- discuss UCMJ- enemies –domestic and foreign– </a:t>
            </a:r>
          </a:p>
          <a:p>
            <a:r>
              <a:rPr lang="en-US" b="1" baseline="0" dirty="0" smtClean="0">
                <a:latin typeface="Arial" panose="020B0604020202020204" pitchFamily="34" charset="0"/>
                <a:cs typeface="Arial" panose="020B0604020202020204" pitchFamily="34" charset="0"/>
              </a:rPr>
              <a:t>How we must hold to higher standards for order </a:t>
            </a:r>
          </a:p>
          <a:p>
            <a:r>
              <a:rPr lang="en-US" b="1" baseline="0" dirty="0" smtClean="0">
                <a:latin typeface="Arial" panose="020B0604020202020204" pitchFamily="34" charset="0"/>
                <a:cs typeface="Arial" panose="020B0604020202020204" pitchFamily="34" charset="0"/>
              </a:rPr>
              <a:t>Read creeds for branches- </a:t>
            </a:r>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6</a:t>
            </a:fld>
            <a:endParaRPr lang="en-US"/>
          </a:p>
        </p:txBody>
      </p:sp>
    </p:spTree>
    <p:extLst>
      <p:ext uri="{BB962C8B-B14F-4D97-AF65-F5344CB8AC3E}">
        <p14:creationId xmlns:p14="http://schemas.microsoft.com/office/powerpoint/2010/main" val="3700437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Depends on branches- tests-boards- </a:t>
            </a:r>
            <a:r>
              <a:rPr lang="en-US" baseline="0" dirty="0" err="1" smtClean="0"/>
              <a:t>etc</a:t>
            </a:r>
            <a:endParaRPr lang="en-US" baseline="0" dirty="0" smtClean="0"/>
          </a:p>
          <a:p>
            <a:pPr marL="228600" indent="-228600">
              <a:buAutoNum type="arabicPeriod"/>
            </a:pPr>
            <a:r>
              <a:rPr lang="en-US" baseline="0" dirty="0" smtClean="0"/>
              <a:t>Discuss what stressors there are when one is passed over for promotion- Time in rate </a:t>
            </a:r>
          </a:p>
          <a:p>
            <a:pPr marL="228600" indent="-228600">
              <a:buAutoNum type="arabicPeriod"/>
            </a:pPr>
            <a:r>
              <a:rPr lang="en-US" baseline="0" dirty="0" smtClean="0"/>
              <a:t>3. Officers- how we are promoted- </a:t>
            </a:r>
          </a:p>
          <a:p>
            <a:pPr marL="228600" indent="-228600">
              <a:buAutoNum type="arabicPeriod"/>
            </a:pPr>
            <a:r>
              <a:rPr lang="en-US" baseline="0" dirty="0" smtClean="0"/>
              <a:t>All numbers based on needs of military </a:t>
            </a:r>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7</a:t>
            </a:fld>
            <a:endParaRPr lang="en-US"/>
          </a:p>
        </p:txBody>
      </p:sp>
    </p:spTree>
    <p:extLst>
      <p:ext uri="{BB962C8B-B14F-4D97-AF65-F5344CB8AC3E}">
        <p14:creationId xmlns:p14="http://schemas.microsoft.com/office/powerpoint/2010/main" val="1554422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branches</a:t>
            </a:r>
            <a:r>
              <a:rPr lang="en-US" baseline="0" dirty="0" smtClean="0"/>
              <a:t> differ in basic training requirements. Bottom line up front (BLUF)- prepare for individual training and first duty station </a:t>
            </a:r>
            <a:endParaRPr lang="en-US" dirty="0"/>
          </a:p>
        </p:txBody>
      </p:sp>
      <p:sp>
        <p:nvSpPr>
          <p:cNvPr id="4" name="Slide Number Placeholder 3"/>
          <p:cNvSpPr>
            <a:spLocks noGrp="1"/>
          </p:cNvSpPr>
          <p:nvPr>
            <p:ph type="sldNum" sz="quarter" idx="10"/>
          </p:nvPr>
        </p:nvSpPr>
        <p:spPr/>
        <p:txBody>
          <a:bodyPr/>
          <a:lstStyle/>
          <a:p>
            <a:fld id="{149E0CEB-9E68-4FEC-B59F-D511C6CE69ED}" type="slidenum">
              <a:rPr lang="en-US" smtClean="0"/>
              <a:pPr/>
              <a:t>8</a:t>
            </a:fld>
            <a:endParaRPr lang="en-US"/>
          </a:p>
        </p:txBody>
      </p:sp>
    </p:spTree>
    <p:extLst>
      <p:ext uri="{BB962C8B-B14F-4D97-AF65-F5344CB8AC3E}">
        <p14:creationId xmlns:p14="http://schemas.microsoft.com/office/powerpoint/2010/main" val="2988539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New</a:t>
            </a:r>
            <a:r>
              <a:rPr lang="en-US" b="1" baseline="0" dirty="0" smtClean="0">
                <a:latin typeface="Arial" panose="020B0604020202020204" pitchFamily="34" charset="0"/>
                <a:cs typeface="Arial" panose="020B0604020202020204" pitchFamily="34" charset="0"/>
              </a:rPr>
              <a:t> culture- all volunteer force. </a:t>
            </a:r>
          </a:p>
          <a:p>
            <a:r>
              <a:rPr lang="en-US" b="1" baseline="0" dirty="0" smtClean="0">
                <a:latin typeface="Arial" panose="020B0604020202020204" pitchFamily="34" charset="0"/>
                <a:cs typeface="Arial" panose="020B0604020202020204" pitchFamily="34" charset="0"/>
              </a:rPr>
              <a:t>Going from big fish in small pond to small fish in big pond- </a:t>
            </a:r>
          </a:p>
          <a:p>
            <a:r>
              <a:rPr lang="en-US" b="1" baseline="0" dirty="0" smtClean="0">
                <a:latin typeface="Arial" panose="020B0604020202020204" pitchFamily="34" charset="0"/>
                <a:cs typeface="Arial" panose="020B0604020202020204" pitchFamily="34" charset="0"/>
              </a:rPr>
              <a:t>Generation changes</a:t>
            </a:r>
            <a:r>
              <a:rPr lang="en-US" b="0" baseline="0" dirty="0" smtClean="0">
                <a:latin typeface="+mn-lt"/>
                <a:cs typeface="+mn-cs"/>
              </a:rPr>
              <a:t>- less physically active- less personal connection skills- </a:t>
            </a:r>
            <a:endParaRPr lang="en-US" b="1"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49E0CEB-9E68-4FEC-B59F-D511C6CE69ED}" type="slidenum">
              <a:rPr lang="en-US" smtClean="0"/>
              <a:pPr/>
              <a:t>9</a:t>
            </a:fld>
            <a:endParaRPr lang="en-US"/>
          </a:p>
        </p:txBody>
      </p:sp>
    </p:spTree>
    <p:extLst>
      <p:ext uri="{BB962C8B-B14F-4D97-AF65-F5344CB8AC3E}">
        <p14:creationId xmlns:p14="http://schemas.microsoft.com/office/powerpoint/2010/main" val="2859505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8E4C23-1C8D-4429-848F-4CA6BAEEB5AA}"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F545A-2B58-490B-8268-FE6BE15E93B4}" type="slidenum">
              <a:rPr lang="en-US" smtClean="0"/>
              <a:pPr/>
              <a:t>‹#›</a:t>
            </a:fld>
            <a:endParaRPr lang="en-US"/>
          </a:p>
        </p:txBody>
      </p:sp>
    </p:spTree>
    <p:extLst>
      <p:ext uri="{BB962C8B-B14F-4D97-AF65-F5344CB8AC3E}">
        <p14:creationId xmlns:p14="http://schemas.microsoft.com/office/powerpoint/2010/main" val="1415189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8E4C23-1C8D-4429-848F-4CA6BAEEB5AA}"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F545A-2B58-490B-8268-FE6BE15E93B4}" type="slidenum">
              <a:rPr lang="en-US" smtClean="0"/>
              <a:pPr/>
              <a:t>‹#›</a:t>
            </a:fld>
            <a:endParaRPr lang="en-US"/>
          </a:p>
        </p:txBody>
      </p:sp>
    </p:spTree>
    <p:extLst>
      <p:ext uri="{BB962C8B-B14F-4D97-AF65-F5344CB8AC3E}">
        <p14:creationId xmlns:p14="http://schemas.microsoft.com/office/powerpoint/2010/main" val="923065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8E4C23-1C8D-4429-848F-4CA6BAEEB5AA}"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F545A-2B58-490B-8268-FE6BE15E93B4}" type="slidenum">
              <a:rPr lang="en-US" smtClean="0"/>
              <a:pPr/>
              <a:t>‹#›</a:t>
            </a:fld>
            <a:endParaRPr lang="en-US"/>
          </a:p>
        </p:txBody>
      </p:sp>
    </p:spTree>
    <p:extLst>
      <p:ext uri="{BB962C8B-B14F-4D97-AF65-F5344CB8AC3E}">
        <p14:creationId xmlns:p14="http://schemas.microsoft.com/office/powerpoint/2010/main" val="116774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7349E4D5-805E-49A2-B1A8-B401DBAFBB51}"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8E4C23-1C8D-4429-848F-4CA6BAEEB5AA}"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F545A-2B58-490B-8268-FE6BE15E93B4}" type="slidenum">
              <a:rPr lang="en-US" smtClean="0"/>
              <a:pPr/>
              <a:t>‹#›</a:t>
            </a:fld>
            <a:endParaRPr lang="en-US"/>
          </a:p>
        </p:txBody>
      </p:sp>
    </p:spTree>
    <p:extLst>
      <p:ext uri="{BB962C8B-B14F-4D97-AF65-F5344CB8AC3E}">
        <p14:creationId xmlns:p14="http://schemas.microsoft.com/office/powerpoint/2010/main" val="2187401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8E4C23-1C8D-4429-848F-4CA6BAEEB5AA}"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F545A-2B58-490B-8268-FE6BE15E93B4}" type="slidenum">
              <a:rPr lang="en-US" smtClean="0"/>
              <a:pPr/>
              <a:t>‹#›</a:t>
            </a:fld>
            <a:endParaRPr lang="en-US"/>
          </a:p>
        </p:txBody>
      </p:sp>
    </p:spTree>
    <p:extLst>
      <p:ext uri="{BB962C8B-B14F-4D97-AF65-F5344CB8AC3E}">
        <p14:creationId xmlns:p14="http://schemas.microsoft.com/office/powerpoint/2010/main" val="2518712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8E4C23-1C8D-4429-848F-4CA6BAEEB5AA}" type="datetimeFigureOut">
              <a:rPr lang="en-US" smtClean="0"/>
              <a:pPr/>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F545A-2B58-490B-8268-FE6BE15E93B4}" type="slidenum">
              <a:rPr lang="en-US" smtClean="0"/>
              <a:pPr/>
              <a:t>‹#›</a:t>
            </a:fld>
            <a:endParaRPr lang="en-US"/>
          </a:p>
        </p:txBody>
      </p:sp>
    </p:spTree>
    <p:extLst>
      <p:ext uri="{BB962C8B-B14F-4D97-AF65-F5344CB8AC3E}">
        <p14:creationId xmlns:p14="http://schemas.microsoft.com/office/powerpoint/2010/main" val="2712981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8E4C23-1C8D-4429-848F-4CA6BAEEB5AA}" type="datetimeFigureOut">
              <a:rPr lang="en-US" smtClean="0"/>
              <a:pPr/>
              <a:t>5/5/2016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F545A-2B58-490B-8268-FE6BE15E93B4}" type="slidenum">
              <a:rPr lang="en-US" smtClean="0"/>
              <a:pPr/>
              <a:t>‹#›</a:t>
            </a:fld>
            <a:endParaRPr lang="en-US"/>
          </a:p>
        </p:txBody>
      </p:sp>
    </p:spTree>
    <p:extLst>
      <p:ext uri="{BB962C8B-B14F-4D97-AF65-F5344CB8AC3E}">
        <p14:creationId xmlns:p14="http://schemas.microsoft.com/office/powerpoint/2010/main" val="2903902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8E4C23-1C8D-4429-848F-4CA6BAEEB5AA}" type="datetimeFigureOut">
              <a:rPr lang="en-US" smtClean="0"/>
              <a:pPr/>
              <a:t>5/5/2016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F545A-2B58-490B-8268-FE6BE15E93B4}" type="slidenum">
              <a:rPr lang="en-US" smtClean="0"/>
              <a:pPr/>
              <a:t>‹#›</a:t>
            </a:fld>
            <a:endParaRPr lang="en-US"/>
          </a:p>
        </p:txBody>
      </p:sp>
    </p:spTree>
    <p:extLst>
      <p:ext uri="{BB962C8B-B14F-4D97-AF65-F5344CB8AC3E}">
        <p14:creationId xmlns:p14="http://schemas.microsoft.com/office/powerpoint/2010/main" val="377706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8E4C23-1C8D-4429-848F-4CA6BAEEB5AA}" type="datetimeFigureOut">
              <a:rPr lang="en-US" smtClean="0"/>
              <a:pPr/>
              <a:t>5/5/2016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F545A-2B58-490B-8268-FE6BE15E93B4}" type="slidenum">
              <a:rPr lang="en-US" smtClean="0"/>
              <a:pPr/>
              <a:t>‹#›</a:t>
            </a:fld>
            <a:endParaRPr lang="en-US"/>
          </a:p>
        </p:txBody>
      </p:sp>
    </p:spTree>
    <p:extLst>
      <p:ext uri="{BB962C8B-B14F-4D97-AF65-F5344CB8AC3E}">
        <p14:creationId xmlns:p14="http://schemas.microsoft.com/office/powerpoint/2010/main" val="3004931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E4C23-1C8D-4429-848F-4CA6BAEEB5AA}" type="datetimeFigureOut">
              <a:rPr lang="en-US" smtClean="0"/>
              <a:pPr/>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F545A-2B58-490B-8268-FE6BE15E93B4}" type="slidenum">
              <a:rPr lang="en-US" smtClean="0"/>
              <a:pPr/>
              <a:t>‹#›</a:t>
            </a:fld>
            <a:endParaRPr lang="en-US"/>
          </a:p>
        </p:txBody>
      </p:sp>
    </p:spTree>
    <p:extLst>
      <p:ext uri="{BB962C8B-B14F-4D97-AF65-F5344CB8AC3E}">
        <p14:creationId xmlns:p14="http://schemas.microsoft.com/office/powerpoint/2010/main" val="2742512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E4C23-1C8D-4429-848F-4CA6BAEEB5AA}" type="datetimeFigureOut">
              <a:rPr lang="en-US" smtClean="0"/>
              <a:pPr/>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F545A-2B58-490B-8268-FE6BE15E93B4}" type="slidenum">
              <a:rPr lang="en-US" smtClean="0"/>
              <a:pPr/>
              <a:t>‹#›</a:t>
            </a:fld>
            <a:endParaRPr lang="en-US"/>
          </a:p>
        </p:txBody>
      </p:sp>
    </p:spTree>
    <p:extLst>
      <p:ext uri="{BB962C8B-B14F-4D97-AF65-F5344CB8AC3E}">
        <p14:creationId xmlns:p14="http://schemas.microsoft.com/office/powerpoint/2010/main" val="347957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7040" y="101602"/>
            <a:ext cx="10116560" cy="101441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E4C23-1C8D-4429-848F-4CA6BAEEB5AA}" type="datetimeFigureOut">
              <a:rPr lang="en-US" smtClean="0"/>
              <a:pPr/>
              <a:t>5/5/2016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F545A-2B58-490B-8268-FE6BE15E93B4}" type="slidenum">
              <a:rPr lang="en-US" smtClean="0"/>
              <a:pPr/>
              <a:t>‹#›</a:t>
            </a:fld>
            <a:endParaRPr lang="en-US"/>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11170833" y="320179"/>
            <a:ext cx="859243" cy="859243"/>
          </a:xfrm>
          <a:prstGeom prst="rect">
            <a:avLst/>
          </a:prstGeom>
        </p:spPr>
      </p:pic>
      <p:cxnSp>
        <p:nvCxnSpPr>
          <p:cNvPr id="10" name="Straight Connector 9"/>
          <p:cNvCxnSpPr/>
          <p:nvPr userDrawn="1"/>
        </p:nvCxnSpPr>
        <p:spPr>
          <a:xfrm>
            <a:off x="1238251" y="1295402"/>
            <a:ext cx="9553575" cy="1"/>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238251" y="1333501"/>
            <a:ext cx="9553575"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1238251" y="1371601"/>
            <a:ext cx="9553575" cy="9524"/>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00024" y="322763"/>
            <a:ext cx="707016" cy="854075"/>
          </a:xfrm>
          <a:prstGeom prst="rect">
            <a:avLst/>
          </a:prstGeom>
        </p:spPr>
      </p:pic>
    </p:spTree>
    <p:extLst>
      <p:ext uri="{BB962C8B-B14F-4D97-AF65-F5344CB8AC3E}">
        <p14:creationId xmlns:p14="http://schemas.microsoft.com/office/powerpoint/2010/main" val="1510337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1.jpeg"/><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1.jpeg"/><Relationship Id="rId7" Type="http://schemas.openxmlformats.org/officeDocument/2006/relationships/diagramColors" Target="../diagrams/colors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jpeg"/><Relationship Id="rId7" Type="http://schemas.openxmlformats.org/officeDocument/2006/relationships/diagramQuickStyle" Target="../diagrams/quickStyle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3.jpg"/><Relationship Id="rId9" Type="http://schemas.microsoft.com/office/2007/relationships/diagramDrawing" Target="../diagrams/drawing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militarypsych.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41.xml.rels><?xml version="1.0" encoding="UTF-8" standalone="yes"?>
<Relationships xmlns="http://schemas.openxmlformats.org/package/2006/relationships"><Relationship Id="rId3" Type="http://schemas.openxmlformats.org/officeDocument/2006/relationships/hyperlink" Target="http://www.taps.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45.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www.couragetotalk.org/" TargetMode="External"/><Relationship Id="rId3" Type="http://schemas.openxmlformats.org/officeDocument/2006/relationships/hyperlink" Target="http://www.yellowribbon.mil/yrrp/" TargetMode="External"/><Relationship Id="rId7" Type="http://schemas.openxmlformats.org/officeDocument/2006/relationships/hyperlink" Target="http://www.familiesnearandfar.org/"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csf2.army.mil/resilience-training.html" TargetMode="External"/><Relationship Id="rId5" Type="http://schemas.openxmlformats.org/officeDocument/2006/relationships/hyperlink" Target="http://www.focusproject.org/resources" TargetMode="External"/><Relationship Id="rId4" Type="http://schemas.openxmlformats.org/officeDocument/2006/relationships/hyperlink" Target="http://www.militaryonesource.mil/" TargetMode="External"/><Relationship Id="rId9" Type="http://schemas.openxmlformats.org/officeDocument/2006/relationships/hyperlink" Target="http://www.sesamestreet.org/parents/topicsandactivites/toolkits/tlc" TargetMode="External"/></Relationships>
</file>

<file path=ppt/slides/_rels/slide57.xml.rels><?xml version="1.0" encoding="UTF-8" standalone="yes"?>
<Relationships xmlns="http://schemas.openxmlformats.org/package/2006/relationships"><Relationship Id="rId2" Type="http://schemas.openxmlformats.org/officeDocument/2006/relationships/hyperlink" Target="https://www.ncfr.org/ncfr-report/focus/military-families/returning-hom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798152" y="1277234"/>
            <a:ext cx="8485164" cy="4189661"/>
          </a:xfrm>
          <a:prstGeom prst="rect">
            <a:avLst/>
          </a:prstGeom>
        </p:spPr>
      </p:pic>
      <p:sp>
        <p:nvSpPr>
          <p:cNvPr id="9" name="Title 1"/>
          <p:cNvSpPr txBox="1">
            <a:spLocks/>
          </p:cNvSpPr>
          <p:nvPr/>
        </p:nvSpPr>
        <p:spPr>
          <a:xfrm>
            <a:off x="1393320" y="2178265"/>
            <a:ext cx="9144000" cy="2387600"/>
          </a:xfrm>
          <a:prstGeom prst="rect">
            <a:avLst/>
          </a:prstGeom>
          <a:solidFill>
            <a:schemeClr val="bg1">
              <a:lumMod val="50000"/>
              <a:alpha val="35000"/>
            </a:schemeClr>
          </a:solidFill>
          <a:ln>
            <a:noFill/>
          </a:ln>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Understanding and Connecting with Service Members and Their Families </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0" name="Subtitle 2"/>
          <p:cNvSpPr txBox="1">
            <a:spLocks/>
          </p:cNvSpPr>
          <p:nvPr/>
        </p:nvSpPr>
        <p:spPr>
          <a:xfrm>
            <a:off x="1468734" y="5385997"/>
            <a:ext cx="9144000" cy="165576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ln w="9525">
                  <a:solidFill>
                    <a:schemeClr val="bg1"/>
                  </a:solidFill>
                  <a:prstDash val="solid"/>
                </a:ln>
                <a:effectLst>
                  <a:outerShdw blurRad="12700" dist="38100" dir="2700000" algn="tl" rotWithShape="0">
                    <a:schemeClr val="bg1">
                      <a:lumMod val="50000"/>
                    </a:schemeClr>
                  </a:outerShdw>
                </a:effectLst>
              </a:rPr>
              <a:t>Dr. Grady Osten-Garner, Ret. Officer, USAR</a:t>
            </a:r>
          </a:p>
          <a:p>
            <a:pPr marL="0" indent="0" algn="ctr">
              <a:buNone/>
            </a:pPr>
            <a:r>
              <a:rPr lang="en-US" b="1" dirty="0" smtClean="0">
                <a:ln w="9525">
                  <a:solidFill>
                    <a:schemeClr val="bg1"/>
                  </a:solidFill>
                  <a:prstDash val="solid"/>
                </a:ln>
                <a:effectLst>
                  <a:outerShdw blurRad="12700" dist="38100" dir="2700000" algn="tl" rotWithShape="0">
                    <a:schemeClr val="bg1">
                      <a:lumMod val="50000"/>
                    </a:schemeClr>
                  </a:outerShdw>
                </a:effectLst>
              </a:rPr>
              <a:t>MAJ Michell L. Griffith, Psy.D, MS, USA </a:t>
            </a:r>
            <a:endParaRPr lang="en-US"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681498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Loyalty, Duty, Respect, Selfless Service, Honor, Integrity, and Personal Courage</a:t>
            </a:r>
            <a:endParaRPr lang="en-US" dirty="0"/>
          </a:p>
        </p:txBody>
      </p:sp>
      <p:sp>
        <p:nvSpPr>
          <p:cNvPr id="3" name="Content Placeholder 2"/>
          <p:cNvSpPr>
            <a:spLocks noGrp="1"/>
          </p:cNvSpPr>
          <p:nvPr>
            <p:ph idx="1"/>
          </p:nvPr>
        </p:nvSpPr>
        <p:spPr/>
        <p:txBody>
          <a:bodyPr/>
          <a:lstStyle/>
          <a:p>
            <a:r>
              <a:rPr lang="en-US" dirty="0"/>
              <a:t>Since 2001- about 2.5 Million US Troops have deployed to Iraq and Afghanistan. </a:t>
            </a:r>
          </a:p>
          <a:p>
            <a:r>
              <a:rPr lang="en-US" dirty="0"/>
              <a:t> Of those, more than a third were deployed more than once.</a:t>
            </a:r>
          </a:p>
          <a:p>
            <a:r>
              <a:rPr lang="en-US" dirty="0"/>
              <a:t>Nearly 37,000 Americans had been deployed more than 5 times.</a:t>
            </a:r>
          </a:p>
          <a:p>
            <a:r>
              <a:rPr lang="en-US" dirty="0"/>
              <a:t>Records indicate that 400,000 service members have done three or more deployments. </a:t>
            </a:r>
          </a:p>
          <a:p>
            <a:r>
              <a:rPr lang="en-US" dirty="0"/>
              <a:t>Deployment cycles differ for different branches</a:t>
            </a:r>
          </a:p>
          <a:p>
            <a:r>
              <a:rPr lang="en-US" dirty="0"/>
              <a:t>(http://amarillo.com/news/latest-news/2013-03-19/25-million-went-war-iraq-and-afghanistan-many-returned-lifelong-scars)</a:t>
            </a:r>
          </a:p>
          <a:p>
            <a:endParaRPr lang="en-US" dirty="0"/>
          </a:p>
        </p:txBody>
      </p:sp>
    </p:spTree>
    <p:extLst>
      <p:ext uri="{BB962C8B-B14F-4D97-AF65-F5344CB8AC3E}">
        <p14:creationId xmlns:p14="http://schemas.microsoft.com/office/powerpoint/2010/main" val="2120703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COMMON STRESSORS FOR </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“ESTABILISED” MILITARY MEMBERS</a:t>
            </a:r>
            <a:endParaRPr lang="en-US" sz="1800" b="1" dirty="0">
              <a:latin typeface="Arial" panose="020B0604020202020204" pitchFamily="34" charset="0"/>
              <a:cs typeface="Arial" panose="020B0604020202020204" pitchFamily="34" charset="0"/>
            </a:endParaRPr>
          </a:p>
        </p:txBody>
      </p:sp>
      <p:sp>
        <p:nvSpPr>
          <p:cNvPr id="4" name="Oval 3"/>
          <p:cNvSpPr/>
          <p:nvPr/>
        </p:nvSpPr>
        <p:spPr>
          <a:xfrm>
            <a:off x="1582782" y="2438576"/>
            <a:ext cx="2632943" cy="1393530"/>
          </a:xfrm>
          <a:prstGeom prst="ellipse">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Temporary Duty</a:t>
            </a:r>
            <a:endParaRPr lang="en-US" b="1" dirty="0">
              <a:latin typeface="Arial" panose="020B0604020202020204" pitchFamily="34" charset="0"/>
              <a:cs typeface="Arial" panose="020B0604020202020204" pitchFamily="34" charset="0"/>
            </a:endParaRPr>
          </a:p>
        </p:txBody>
      </p:sp>
      <p:sp>
        <p:nvSpPr>
          <p:cNvPr id="5" name="Oval 4"/>
          <p:cNvSpPr/>
          <p:nvPr/>
        </p:nvSpPr>
        <p:spPr>
          <a:xfrm>
            <a:off x="2554156" y="5000819"/>
            <a:ext cx="2632943" cy="1393530"/>
          </a:xfrm>
          <a:prstGeom prst="ellipse">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Permanent Change of Station (PCS)</a:t>
            </a:r>
            <a:endParaRPr lang="en-US" b="1" dirty="0">
              <a:latin typeface="Arial" panose="020B0604020202020204" pitchFamily="34" charset="0"/>
              <a:cs typeface="Arial" panose="020B0604020202020204" pitchFamily="34" charset="0"/>
            </a:endParaRPr>
          </a:p>
        </p:txBody>
      </p:sp>
      <p:sp>
        <p:nvSpPr>
          <p:cNvPr id="6" name="Oval 5"/>
          <p:cNvSpPr/>
          <p:nvPr/>
        </p:nvSpPr>
        <p:spPr>
          <a:xfrm>
            <a:off x="4648847" y="3595252"/>
            <a:ext cx="2632943" cy="1393530"/>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Fitness for Duty</a:t>
            </a:r>
            <a:endParaRPr lang="en-US" b="1" dirty="0">
              <a:latin typeface="Arial" panose="020B0604020202020204" pitchFamily="34" charset="0"/>
              <a:cs typeface="Arial" panose="020B0604020202020204" pitchFamily="34" charset="0"/>
            </a:endParaRPr>
          </a:p>
        </p:txBody>
      </p:sp>
      <p:sp>
        <p:nvSpPr>
          <p:cNvPr id="7" name="Oval 6"/>
          <p:cNvSpPr/>
          <p:nvPr/>
        </p:nvSpPr>
        <p:spPr>
          <a:xfrm>
            <a:off x="7714912" y="2414206"/>
            <a:ext cx="2632943" cy="1393530"/>
          </a:xfrm>
          <a:prstGeom prst="ellipse">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The </a:t>
            </a:r>
            <a:r>
              <a:rPr lang="en-US" b="1" i="1" dirty="0" smtClean="0">
                <a:latin typeface="Arial" panose="020B0604020202020204" pitchFamily="34" charset="0"/>
                <a:cs typeface="Arial" panose="020B0604020202020204" pitchFamily="34" charset="0"/>
              </a:rPr>
              <a:t>melting pot </a:t>
            </a:r>
            <a:r>
              <a:rPr lang="en-US" b="1" dirty="0" smtClean="0">
                <a:latin typeface="Arial" panose="020B0604020202020204" pitchFamily="34" charset="0"/>
                <a:cs typeface="Arial" panose="020B0604020202020204" pitchFamily="34" charset="0"/>
              </a:rPr>
              <a:t>of Service Members</a:t>
            </a:r>
            <a:endParaRPr lang="en-US" b="1" dirty="0">
              <a:latin typeface="Arial" panose="020B0604020202020204" pitchFamily="34" charset="0"/>
              <a:cs typeface="Arial" panose="020B0604020202020204" pitchFamily="34" charset="0"/>
            </a:endParaRPr>
          </a:p>
        </p:txBody>
      </p:sp>
      <p:sp>
        <p:nvSpPr>
          <p:cNvPr id="8" name="Oval 7"/>
          <p:cNvSpPr/>
          <p:nvPr/>
        </p:nvSpPr>
        <p:spPr>
          <a:xfrm>
            <a:off x="6832072" y="4988782"/>
            <a:ext cx="2632943" cy="1393530"/>
          </a:xfrm>
          <a:prstGeom prst="ellipse">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Expectations</a:t>
            </a:r>
            <a:endParaRPr lang="en-US" b="1" dirty="0">
              <a:latin typeface="Arial" panose="020B0604020202020204" pitchFamily="34" charset="0"/>
              <a:cs typeface="Arial" panose="020B0604020202020204" pitchFamily="34" charset="0"/>
            </a:endParaRPr>
          </a:p>
        </p:txBody>
      </p:sp>
      <p:sp>
        <p:nvSpPr>
          <p:cNvPr id="9" name="Oval 8"/>
          <p:cNvSpPr/>
          <p:nvPr/>
        </p:nvSpPr>
        <p:spPr>
          <a:xfrm>
            <a:off x="4648848" y="1587963"/>
            <a:ext cx="2632943" cy="1393530"/>
          </a:xfrm>
          <a:prstGeom prst="ellipse">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Deployments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1279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0820" y="3292180"/>
            <a:ext cx="4878373" cy="3400341"/>
          </a:xfrm>
          <a:prstGeom prst="rect">
            <a:avLst/>
          </a:prstGeom>
          <a:effectLst>
            <a:glow rad="596900">
              <a:schemeClr val="accent2">
                <a:lumMod val="50000"/>
                <a:alpha val="40000"/>
              </a:schemeClr>
            </a:glow>
          </a:effectLst>
        </p:spPr>
      </p:pic>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FAMILY CONCERNS</a:t>
            </a:r>
            <a:endParaRPr lang="en-US" sz="1800" b="1" dirty="0">
              <a:latin typeface="Arial" panose="020B0604020202020204" pitchFamily="34" charset="0"/>
              <a:cs typeface="Arial" panose="020B0604020202020204" pitchFamily="34" charset="0"/>
            </a:endParaRPr>
          </a:p>
        </p:txBody>
      </p:sp>
      <p:cxnSp>
        <p:nvCxnSpPr>
          <p:cNvPr id="18" name="Straight Connector 17"/>
          <p:cNvCxnSpPr/>
          <p:nvPr/>
        </p:nvCxnSpPr>
        <p:spPr>
          <a:xfrm flipH="1">
            <a:off x="9102363" y="4143938"/>
            <a:ext cx="904973" cy="1696824"/>
          </a:xfrm>
          <a:prstGeom prst="line">
            <a:avLst/>
          </a:prstGeom>
          <a:ln w="76200">
            <a:solidFill>
              <a:srgbClr val="C00000"/>
            </a:solidFill>
          </a:ln>
        </p:spPr>
        <p:style>
          <a:lnRef idx="3">
            <a:schemeClr val="accent2"/>
          </a:lnRef>
          <a:fillRef idx="0">
            <a:schemeClr val="accent2"/>
          </a:fillRef>
          <a:effectRef idx="2">
            <a:schemeClr val="accent2"/>
          </a:effectRef>
          <a:fontRef idx="minor">
            <a:schemeClr val="tx1"/>
          </a:fontRef>
        </p:style>
      </p:cxn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433" y="3451926"/>
            <a:ext cx="4869747" cy="3240595"/>
          </a:xfrm>
          <a:prstGeom prst="rect">
            <a:avLst/>
          </a:prstGeom>
          <a:effectLst>
            <a:glow rad="520700">
              <a:schemeClr val="accent2">
                <a:lumMod val="50000"/>
                <a:alpha val="40000"/>
              </a:schemeClr>
            </a:glow>
          </a:effectLst>
        </p:spPr>
      </p:pic>
      <p:sp>
        <p:nvSpPr>
          <p:cNvPr id="19" name="Content Placeholder 2"/>
          <p:cNvSpPr txBox="1">
            <a:spLocks/>
          </p:cNvSpPr>
          <p:nvPr/>
        </p:nvSpPr>
        <p:spPr>
          <a:xfrm>
            <a:off x="1245907" y="1570218"/>
            <a:ext cx="9577633" cy="3422132"/>
          </a:xfrm>
          <a:prstGeom prst="rect">
            <a:avLst/>
          </a:prstGeom>
          <a:solidFill>
            <a:schemeClr val="bg1">
              <a:lumMod val="85000"/>
              <a:alpha val="47000"/>
            </a:schemeClr>
          </a:solidFill>
          <a:ln>
            <a:solidFill>
              <a:schemeClr val="tx1"/>
            </a:solidFill>
          </a:ln>
          <a:effectLst>
            <a:glow rad="127000">
              <a:schemeClr val="accent2">
                <a:lumMod val="50000"/>
                <a:alpha val="40000"/>
              </a:schemeClr>
            </a:glow>
          </a:effectLst>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effectLst>
                  <a:outerShdw blurRad="38100" dist="38100" dir="2700000" algn="tl">
                    <a:srgbClr val="000000">
                      <a:alpha val="43137"/>
                    </a:srgbClr>
                  </a:outerShdw>
                </a:effectLst>
              </a:rPr>
              <a:t>50% of Service Members are married (pros and cons)- financial gains- yet younger age at time of marriage and when starting a family</a:t>
            </a:r>
          </a:p>
          <a:p>
            <a:r>
              <a:rPr lang="en-US" sz="2400" dirty="0" smtClean="0">
                <a:effectLst>
                  <a:outerShdw blurRad="38100" dist="38100" dir="2700000" algn="tl">
                    <a:srgbClr val="000000">
                      <a:alpha val="43137"/>
                    </a:srgbClr>
                  </a:outerShdw>
                </a:effectLst>
              </a:rPr>
              <a:t>Bases away from family of origin –possibly different country</a:t>
            </a:r>
          </a:p>
          <a:p>
            <a:r>
              <a:rPr lang="en-US" sz="2400" dirty="0" smtClean="0">
                <a:effectLst>
                  <a:outerShdw blurRad="38100" dist="38100" dir="2700000" algn="tl">
                    <a:srgbClr val="000000">
                      <a:alpha val="43137"/>
                    </a:srgbClr>
                  </a:outerShdw>
                </a:effectLst>
              </a:rPr>
              <a:t>Family members must be resilient and adapt to new environment/ culture</a:t>
            </a:r>
          </a:p>
          <a:p>
            <a:r>
              <a:rPr lang="en-US" sz="2400" dirty="0" smtClean="0">
                <a:effectLst>
                  <a:outerShdw blurRad="38100" dist="38100" dir="2700000" algn="tl">
                    <a:srgbClr val="000000">
                      <a:alpha val="43137"/>
                    </a:srgbClr>
                  </a:outerShdw>
                </a:effectLst>
              </a:rPr>
              <a:t>Education levels at duty station (varies from state to state)</a:t>
            </a:r>
          </a:p>
          <a:p>
            <a:pPr lvl="1"/>
            <a:r>
              <a:rPr lang="en-US" sz="2000" dirty="0" smtClean="0">
                <a:effectLst>
                  <a:outerShdw blurRad="38100" dist="38100" dir="2700000" algn="tl">
                    <a:srgbClr val="000000">
                      <a:alpha val="43137"/>
                    </a:srgbClr>
                  </a:outerShdw>
                </a:effectLst>
              </a:rPr>
              <a:t>Impacts where to live and if children and spouse moves with them</a:t>
            </a:r>
          </a:p>
          <a:p>
            <a:r>
              <a:rPr lang="en-US" sz="2400" dirty="0" smtClean="0">
                <a:effectLst>
                  <a:outerShdw blurRad="38100" dist="38100" dir="2700000" algn="tl">
                    <a:srgbClr val="000000">
                      <a:alpha val="43137"/>
                    </a:srgbClr>
                  </a:outerShdw>
                </a:effectLst>
              </a:rPr>
              <a:t>Spouses “give up” careers to move every 2-3 years </a:t>
            </a:r>
          </a:p>
          <a:p>
            <a:r>
              <a:rPr lang="en-US" sz="2400" dirty="0" smtClean="0">
                <a:effectLst>
                  <a:outerShdw blurRad="38100" dist="38100" dir="2700000" algn="tl">
                    <a:srgbClr val="000000">
                      <a:alpha val="43137"/>
                    </a:srgbClr>
                  </a:outerShdw>
                </a:effectLst>
              </a:rPr>
              <a:t>Financial difficulties if spouse can’t  find employment</a:t>
            </a:r>
          </a:p>
          <a:p>
            <a:pPr lvl="1">
              <a:spcBef>
                <a:spcPct val="20000"/>
              </a:spcBef>
              <a:buClr>
                <a:srgbClr val="0000FF"/>
              </a:buClr>
              <a:buFont typeface="Wingdings" panose="05000000000000000000" pitchFamily="2" charset="2"/>
              <a:buChar char="q"/>
            </a:pPr>
            <a:endParaRPr lang="en-US" altLang="en-US" b="1" dirty="0" smtClean="0">
              <a:latin typeface="Arial" panose="020B0604020202020204" pitchFamily="34" charset="0"/>
              <a:cs typeface="Arial" panose="020B0604020202020204" pitchFamily="34" charset="0"/>
            </a:endParaRPr>
          </a:p>
          <a:p>
            <a:pPr lvl="1">
              <a:spcBef>
                <a:spcPct val="20000"/>
              </a:spcBef>
              <a:buClr>
                <a:srgbClr val="0000FF"/>
              </a:buClr>
              <a:buFont typeface="Wingdings" panose="05000000000000000000" pitchFamily="2" charset="2"/>
              <a:buChar char="q"/>
            </a:pPr>
            <a:endParaRPr lang="en-US" alt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361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MORE THINGS TO CONSIDER</a:t>
            </a:r>
            <a:endParaRPr lang="en-US" sz="1800" b="1" dirty="0">
              <a:latin typeface="Arial" panose="020B0604020202020204" pitchFamily="34" charset="0"/>
              <a:cs typeface="Arial" panose="020B0604020202020204" pitchFamily="34" charset="0"/>
            </a:endParaRPr>
          </a:p>
        </p:txBody>
      </p:sp>
      <p:grpSp>
        <p:nvGrpSpPr>
          <p:cNvPr id="5" name="Group 4"/>
          <p:cNvGrpSpPr/>
          <p:nvPr/>
        </p:nvGrpSpPr>
        <p:grpSpPr>
          <a:xfrm>
            <a:off x="593631" y="1880377"/>
            <a:ext cx="4157478" cy="1726045"/>
            <a:chOff x="1499318" y="23998"/>
            <a:chExt cx="3652299" cy="1460919"/>
          </a:xfrm>
          <a:solidFill>
            <a:schemeClr val="accent5">
              <a:lumMod val="75000"/>
            </a:schemeClr>
          </a:solidFill>
          <a:effectLst>
            <a:glow rad="127000">
              <a:schemeClr val="tx1">
                <a:alpha val="40000"/>
              </a:schemeClr>
            </a:glow>
          </a:effectLst>
          <a:scene3d>
            <a:camera prst="orthographicFront"/>
            <a:lightRig rig="threePt" dir="t">
              <a:rot lat="0" lon="0" rev="7500000"/>
            </a:lightRig>
          </a:scene3d>
        </p:grpSpPr>
        <p:sp>
          <p:nvSpPr>
            <p:cNvPr id="9" name="Chevron 8"/>
            <p:cNvSpPr/>
            <p:nvPr/>
          </p:nvSpPr>
          <p:spPr>
            <a:xfrm>
              <a:off x="1499318" y="23998"/>
              <a:ext cx="3652299" cy="1460919"/>
            </a:xfrm>
            <a:prstGeom prst="chevron">
              <a:avLst/>
            </a:prstGeom>
            <a:grpFill/>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Chevron 4"/>
            <p:cNvSpPr/>
            <p:nvPr/>
          </p:nvSpPr>
          <p:spPr>
            <a:xfrm>
              <a:off x="2377365" y="131941"/>
              <a:ext cx="1936718" cy="124469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b="1" dirty="0" smtClean="0">
                  <a:latin typeface="Arial" panose="020B0604020202020204" pitchFamily="34" charset="0"/>
                  <a:cs typeface="Arial" panose="020B0604020202020204" pitchFamily="34" charset="0"/>
                </a:rPr>
                <a:t>High Rates of            Depression and Anxiety in Spouses</a:t>
              </a:r>
              <a:endParaRPr lang="en-US" sz="1800" b="1" kern="1200" dirty="0">
                <a:latin typeface="Arial" panose="020B0604020202020204" pitchFamily="34" charset="0"/>
                <a:cs typeface="Arial" panose="020B0604020202020204" pitchFamily="34" charset="0"/>
              </a:endParaRPr>
            </a:p>
          </p:txBody>
        </p:sp>
      </p:grpSp>
      <p:grpSp>
        <p:nvGrpSpPr>
          <p:cNvPr id="6" name="Group 5"/>
          <p:cNvGrpSpPr/>
          <p:nvPr/>
        </p:nvGrpSpPr>
        <p:grpSpPr>
          <a:xfrm>
            <a:off x="4092988" y="1868439"/>
            <a:ext cx="4148293" cy="1730244"/>
            <a:chOff x="4468519" y="0"/>
            <a:chExt cx="3652299" cy="1460919"/>
          </a:xfrm>
          <a:solidFill>
            <a:schemeClr val="accent6">
              <a:lumMod val="75000"/>
            </a:schemeClr>
          </a:solidFill>
          <a:effectLst>
            <a:glow rad="127000">
              <a:schemeClr val="tx1">
                <a:alpha val="40000"/>
              </a:schemeClr>
            </a:glow>
          </a:effectLst>
          <a:scene3d>
            <a:camera prst="orthographicFront"/>
            <a:lightRig rig="threePt" dir="t">
              <a:rot lat="0" lon="0" rev="7500000"/>
            </a:lightRig>
          </a:scene3d>
        </p:grpSpPr>
        <p:sp>
          <p:nvSpPr>
            <p:cNvPr id="7" name="Chevron 6"/>
            <p:cNvSpPr/>
            <p:nvPr/>
          </p:nvSpPr>
          <p:spPr>
            <a:xfrm>
              <a:off x="4468519" y="0"/>
              <a:ext cx="3652299" cy="1460919"/>
            </a:xfrm>
            <a:prstGeom prst="chevron">
              <a:avLst/>
            </a:prstGeom>
            <a:grpFill/>
            <a:sp3d prstMaterial="plastic">
              <a:bevelT w="127000" h="25400" prst="relaxedInset"/>
            </a:sp3d>
          </p:spPr>
          <p:style>
            <a:lnRef idx="0">
              <a:schemeClr val="lt1">
                <a:hueOff val="0"/>
                <a:satOff val="0"/>
                <a:lumOff val="0"/>
                <a:alphaOff val="0"/>
              </a:schemeClr>
            </a:lnRef>
            <a:fillRef idx="3">
              <a:schemeClr val="accent3">
                <a:hueOff val="1355300"/>
                <a:satOff val="50000"/>
                <a:lumOff val="-7353"/>
                <a:alphaOff val="0"/>
              </a:schemeClr>
            </a:fillRef>
            <a:effectRef idx="2">
              <a:schemeClr val="accent3">
                <a:hueOff val="1355300"/>
                <a:satOff val="50000"/>
                <a:lumOff val="-7353"/>
                <a:alphaOff val="0"/>
              </a:schemeClr>
            </a:effectRef>
            <a:fontRef idx="minor">
              <a:schemeClr val="lt1"/>
            </a:fontRef>
          </p:style>
        </p:sp>
        <p:sp>
          <p:nvSpPr>
            <p:cNvPr id="8" name="Chevron 6"/>
            <p:cNvSpPr/>
            <p:nvPr/>
          </p:nvSpPr>
          <p:spPr>
            <a:xfrm>
              <a:off x="5479133" y="117717"/>
              <a:ext cx="1734633" cy="116208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Extended Separation</a:t>
              </a:r>
              <a:endParaRPr lang="en-US" sz="1800" b="1" kern="1200" dirty="0">
                <a:latin typeface="Arial" panose="020B0604020202020204" pitchFamily="34" charset="0"/>
                <a:cs typeface="Arial" panose="020B0604020202020204" pitchFamily="34" charset="0"/>
              </a:endParaRPr>
            </a:p>
          </p:txBody>
        </p:sp>
      </p:grpSp>
      <p:grpSp>
        <p:nvGrpSpPr>
          <p:cNvPr id="17" name="Group 16"/>
          <p:cNvGrpSpPr/>
          <p:nvPr/>
        </p:nvGrpSpPr>
        <p:grpSpPr>
          <a:xfrm>
            <a:off x="7678341" y="4078064"/>
            <a:ext cx="3960484" cy="1526662"/>
            <a:chOff x="4468519" y="0"/>
            <a:chExt cx="3652299" cy="1460919"/>
          </a:xfrm>
          <a:solidFill>
            <a:schemeClr val="accent3">
              <a:lumMod val="50000"/>
            </a:schemeClr>
          </a:solidFill>
          <a:effectLst>
            <a:glow rad="228600">
              <a:schemeClr val="tx1">
                <a:alpha val="40000"/>
              </a:schemeClr>
            </a:glow>
          </a:effectLst>
          <a:scene3d>
            <a:camera prst="orthographicFront"/>
            <a:lightRig rig="threePt" dir="t">
              <a:rot lat="0" lon="0" rev="7500000"/>
            </a:lightRig>
          </a:scene3d>
        </p:grpSpPr>
        <p:sp>
          <p:nvSpPr>
            <p:cNvPr id="18" name="Chevron 17"/>
            <p:cNvSpPr/>
            <p:nvPr/>
          </p:nvSpPr>
          <p:spPr>
            <a:xfrm>
              <a:off x="4468519" y="0"/>
              <a:ext cx="3652299" cy="1460919"/>
            </a:xfrm>
            <a:prstGeom prst="chevron">
              <a:avLst/>
            </a:prstGeom>
            <a:grpFill/>
            <a:sp3d prstMaterial="plastic">
              <a:bevelT w="127000" h="25400" prst="relaxedInset"/>
            </a:sp3d>
          </p:spPr>
          <p:style>
            <a:lnRef idx="0">
              <a:schemeClr val="lt1">
                <a:hueOff val="0"/>
                <a:satOff val="0"/>
                <a:lumOff val="0"/>
                <a:alphaOff val="0"/>
              </a:schemeClr>
            </a:lnRef>
            <a:fillRef idx="3">
              <a:schemeClr val="accent3">
                <a:hueOff val="1355300"/>
                <a:satOff val="50000"/>
                <a:lumOff val="-7353"/>
                <a:alphaOff val="0"/>
              </a:schemeClr>
            </a:fillRef>
            <a:effectRef idx="2">
              <a:schemeClr val="accent3">
                <a:hueOff val="1355300"/>
                <a:satOff val="50000"/>
                <a:lumOff val="-7353"/>
                <a:alphaOff val="0"/>
              </a:schemeClr>
            </a:effectRef>
            <a:fontRef idx="minor">
              <a:schemeClr val="lt1"/>
            </a:fontRef>
          </p:style>
        </p:sp>
        <p:sp>
          <p:nvSpPr>
            <p:cNvPr id="19" name="Chevron 6"/>
            <p:cNvSpPr/>
            <p:nvPr/>
          </p:nvSpPr>
          <p:spPr>
            <a:xfrm>
              <a:off x="5198979" y="0"/>
              <a:ext cx="2191380" cy="146091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Transitions to and From Deployment</a:t>
              </a:r>
              <a:endParaRPr lang="en-US" sz="1800" b="1" kern="1200" dirty="0">
                <a:latin typeface="Arial" panose="020B0604020202020204" pitchFamily="34" charset="0"/>
                <a:cs typeface="Arial" panose="020B0604020202020204" pitchFamily="34" charset="0"/>
              </a:endParaRPr>
            </a:p>
          </p:txBody>
        </p:sp>
      </p:grpSp>
      <p:grpSp>
        <p:nvGrpSpPr>
          <p:cNvPr id="20" name="Group 19"/>
          <p:cNvGrpSpPr/>
          <p:nvPr/>
        </p:nvGrpSpPr>
        <p:grpSpPr>
          <a:xfrm>
            <a:off x="7678341" y="1902361"/>
            <a:ext cx="3960484" cy="1730296"/>
            <a:chOff x="4468519" y="0"/>
            <a:chExt cx="3652299" cy="1460919"/>
          </a:xfrm>
          <a:effectLst>
            <a:glow rad="228600">
              <a:schemeClr val="tx1">
                <a:alpha val="40000"/>
              </a:schemeClr>
            </a:glow>
          </a:effectLst>
          <a:scene3d>
            <a:camera prst="orthographicFront"/>
            <a:lightRig rig="threePt" dir="t">
              <a:rot lat="0" lon="0" rev="7500000"/>
            </a:lightRig>
          </a:scene3d>
        </p:grpSpPr>
        <p:sp>
          <p:nvSpPr>
            <p:cNvPr id="21" name="Chevron 20"/>
            <p:cNvSpPr/>
            <p:nvPr/>
          </p:nvSpPr>
          <p:spPr>
            <a:xfrm>
              <a:off x="4468519" y="0"/>
              <a:ext cx="3652299" cy="1460919"/>
            </a:xfrm>
            <a:prstGeom prst="chevron">
              <a:avLst/>
            </a:prstGeom>
            <a:sp3d prstMaterial="plastic">
              <a:bevelT w="127000" h="25400" prst="relaxedInset"/>
            </a:sp3d>
          </p:spPr>
          <p:style>
            <a:lnRef idx="0">
              <a:schemeClr val="lt1">
                <a:hueOff val="0"/>
                <a:satOff val="0"/>
                <a:lumOff val="0"/>
                <a:alphaOff val="0"/>
              </a:schemeClr>
            </a:lnRef>
            <a:fillRef idx="3">
              <a:schemeClr val="accent3">
                <a:hueOff val="1355300"/>
                <a:satOff val="50000"/>
                <a:lumOff val="-7353"/>
                <a:alphaOff val="0"/>
              </a:schemeClr>
            </a:fillRef>
            <a:effectRef idx="2">
              <a:schemeClr val="accent3">
                <a:hueOff val="1355300"/>
                <a:satOff val="50000"/>
                <a:lumOff val="-7353"/>
                <a:alphaOff val="0"/>
              </a:schemeClr>
            </a:effectRef>
            <a:fontRef idx="minor">
              <a:schemeClr val="lt1"/>
            </a:fontRef>
          </p:style>
        </p:sp>
        <p:sp>
          <p:nvSpPr>
            <p:cNvPr id="22" name="Chevron 6"/>
            <p:cNvSpPr/>
            <p:nvPr/>
          </p:nvSpPr>
          <p:spPr>
            <a:xfrm>
              <a:off x="5198979" y="0"/>
              <a:ext cx="2191380" cy="146091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Rising Rates of Suicide</a:t>
              </a:r>
              <a:endParaRPr lang="en-US" sz="1800" b="1" kern="1200" dirty="0">
                <a:latin typeface="Arial" panose="020B0604020202020204" pitchFamily="34" charset="0"/>
                <a:cs typeface="Arial" panose="020B0604020202020204" pitchFamily="34" charset="0"/>
              </a:endParaRPr>
            </a:p>
          </p:txBody>
        </p:sp>
      </p:grpSp>
      <p:grpSp>
        <p:nvGrpSpPr>
          <p:cNvPr id="23" name="Group 22"/>
          <p:cNvGrpSpPr/>
          <p:nvPr/>
        </p:nvGrpSpPr>
        <p:grpSpPr>
          <a:xfrm>
            <a:off x="4140578" y="4085749"/>
            <a:ext cx="4100703" cy="1546120"/>
            <a:chOff x="4468519" y="0"/>
            <a:chExt cx="3652299" cy="1460919"/>
          </a:xfrm>
          <a:solidFill>
            <a:srgbClr val="C00000"/>
          </a:solidFill>
          <a:effectLst>
            <a:glow rad="228600">
              <a:schemeClr val="tx1">
                <a:alpha val="40000"/>
              </a:schemeClr>
            </a:glow>
          </a:effectLst>
          <a:scene3d>
            <a:camera prst="orthographicFront"/>
            <a:lightRig rig="threePt" dir="t">
              <a:rot lat="0" lon="0" rev="7500000"/>
            </a:lightRig>
          </a:scene3d>
        </p:grpSpPr>
        <p:sp>
          <p:nvSpPr>
            <p:cNvPr id="24" name="Chevron 23"/>
            <p:cNvSpPr/>
            <p:nvPr/>
          </p:nvSpPr>
          <p:spPr>
            <a:xfrm>
              <a:off x="4468519" y="0"/>
              <a:ext cx="3652299" cy="1460919"/>
            </a:xfrm>
            <a:prstGeom prst="chevron">
              <a:avLst/>
            </a:prstGeom>
            <a:grpFill/>
            <a:sp3d prstMaterial="plastic">
              <a:bevelT w="127000" h="25400" prst="relaxedInset"/>
            </a:sp3d>
          </p:spPr>
          <p:style>
            <a:lnRef idx="0">
              <a:schemeClr val="lt1">
                <a:hueOff val="0"/>
                <a:satOff val="0"/>
                <a:lumOff val="0"/>
                <a:alphaOff val="0"/>
              </a:schemeClr>
            </a:lnRef>
            <a:fillRef idx="3">
              <a:schemeClr val="accent3">
                <a:hueOff val="1355300"/>
                <a:satOff val="50000"/>
                <a:lumOff val="-7353"/>
                <a:alphaOff val="0"/>
              </a:schemeClr>
            </a:fillRef>
            <a:effectRef idx="2">
              <a:schemeClr val="accent3">
                <a:hueOff val="1355300"/>
                <a:satOff val="50000"/>
                <a:lumOff val="-7353"/>
                <a:alphaOff val="0"/>
              </a:schemeClr>
            </a:effectRef>
            <a:fontRef idx="minor">
              <a:schemeClr val="lt1"/>
            </a:fontRef>
          </p:style>
        </p:sp>
        <p:sp>
          <p:nvSpPr>
            <p:cNvPr id="25" name="Chevron 6"/>
            <p:cNvSpPr/>
            <p:nvPr/>
          </p:nvSpPr>
          <p:spPr>
            <a:xfrm>
              <a:off x="5208148" y="0"/>
              <a:ext cx="2191380" cy="146091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Constant Pull of Military and Family Duties</a:t>
              </a:r>
              <a:endParaRPr lang="en-US" sz="1800" b="1" kern="1200" dirty="0">
                <a:latin typeface="Arial" panose="020B0604020202020204" pitchFamily="34" charset="0"/>
                <a:cs typeface="Arial" panose="020B0604020202020204" pitchFamily="34" charset="0"/>
              </a:endParaRPr>
            </a:p>
          </p:txBody>
        </p:sp>
      </p:grpSp>
      <p:grpSp>
        <p:nvGrpSpPr>
          <p:cNvPr id="26" name="Group 25"/>
          <p:cNvGrpSpPr/>
          <p:nvPr/>
        </p:nvGrpSpPr>
        <p:grpSpPr>
          <a:xfrm>
            <a:off x="603964" y="4051828"/>
            <a:ext cx="3974733" cy="1613963"/>
            <a:chOff x="413159" y="967256"/>
            <a:chExt cx="3652299" cy="1460919"/>
          </a:xfrm>
          <a:solidFill>
            <a:schemeClr val="accent4">
              <a:lumMod val="75000"/>
            </a:schemeClr>
          </a:solidFill>
          <a:effectLst>
            <a:glow rad="228600">
              <a:schemeClr val="tx1">
                <a:alpha val="40000"/>
              </a:schemeClr>
            </a:glow>
          </a:effectLst>
          <a:scene3d>
            <a:camera prst="orthographicFront"/>
            <a:lightRig rig="threePt" dir="t">
              <a:rot lat="0" lon="0" rev="7500000"/>
            </a:lightRig>
          </a:scene3d>
        </p:grpSpPr>
        <p:sp>
          <p:nvSpPr>
            <p:cNvPr id="27" name="Chevron 26"/>
            <p:cNvSpPr/>
            <p:nvPr/>
          </p:nvSpPr>
          <p:spPr>
            <a:xfrm>
              <a:off x="413159" y="967256"/>
              <a:ext cx="3652299" cy="1460919"/>
            </a:xfrm>
            <a:prstGeom prst="chevron">
              <a:avLst/>
            </a:prstGeom>
            <a:grpFill/>
            <a:sp3d prstMaterial="plastic">
              <a:bevelT w="127000" h="25400" prst="relaxedInset"/>
            </a:sp3d>
          </p:spPr>
          <p:style>
            <a:lnRef idx="0">
              <a:schemeClr val="lt1">
                <a:hueOff val="0"/>
                <a:satOff val="0"/>
                <a:lumOff val="0"/>
                <a:alphaOff val="0"/>
              </a:schemeClr>
            </a:lnRef>
            <a:fillRef idx="3">
              <a:schemeClr val="accent3">
                <a:hueOff val="1355300"/>
                <a:satOff val="50000"/>
                <a:lumOff val="-7353"/>
                <a:alphaOff val="0"/>
              </a:schemeClr>
            </a:fillRef>
            <a:effectRef idx="2">
              <a:schemeClr val="accent3">
                <a:hueOff val="1355300"/>
                <a:satOff val="50000"/>
                <a:lumOff val="-7353"/>
                <a:alphaOff val="0"/>
              </a:schemeClr>
            </a:effectRef>
            <a:fontRef idx="minor">
              <a:schemeClr val="lt1"/>
            </a:fontRef>
          </p:style>
        </p:sp>
        <p:sp>
          <p:nvSpPr>
            <p:cNvPr id="28" name="Chevron 6"/>
            <p:cNvSpPr/>
            <p:nvPr/>
          </p:nvSpPr>
          <p:spPr>
            <a:xfrm>
              <a:off x="1400042" y="1105320"/>
              <a:ext cx="1902346" cy="110074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PTSD</a:t>
              </a:r>
              <a:endParaRPr lang="en-US" sz="1800" b="1"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55453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STILL CONSIDERING….</a:t>
            </a:r>
            <a:endParaRPr lang="en-US" sz="1800" b="1" dirty="0">
              <a:latin typeface="Arial" panose="020B0604020202020204" pitchFamily="34" charset="0"/>
              <a:cs typeface="Arial" panose="020B0604020202020204" pitchFamily="34" charset="0"/>
            </a:endParaRPr>
          </a:p>
        </p:txBody>
      </p:sp>
      <p:grpSp>
        <p:nvGrpSpPr>
          <p:cNvPr id="4" name="Group 3"/>
          <p:cNvGrpSpPr/>
          <p:nvPr/>
        </p:nvGrpSpPr>
        <p:grpSpPr>
          <a:xfrm>
            <a:off x="593631" y="1880377"/>
            <a:ext cx="4157478" cy="1726045"/>
            <a:chOff x="1499318" y="23998"/>
            <a:chExt cx="3652299" cy="1460919"/>
          </a:xfrm>
          <a:solidFill>
            <a:schemeClr val="accent5">
              <a:lumMod val="75000"/>
            </a:schemeClr>
          </a:solidFill>
          <a:effectLst>
            <a:glow rad="127000">
              <a:schemeClr val="tx1">
                <a:alpha val="40000"/>
              </a:schemeClr>
            </a:glow>
          </a:effectLst>
          <a:scene3d>
            <a:camera prst="orthographicFront"/>
            <a:lightRig rig="threePt" dir="t">
              <a:rot lat="0" lon="0" rev="7500000"/>
            </a:lightRig>
          </a:scene3d>
        </p:grpSpPr>
        <p:sp>
          <p:nvSpPr>
            <p:cNvPr id="5" name="Chevron 4"/>
            <p:cNvSpPr/>
            <p:nvPr/>
          </p:nvSpPr>
          <p:spPr>
            <a:xfrm>
              <a:off x="1499318" y="23998"/>
              <a:ext cx="3652299" cy="1460919"/>
            </a:xfrm>
            <a:prstGeom prst="chevron">
              <a:avLst/>
            </a:prstGeom>
            <a:grpFill/>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6" name="Chevron 4"/>
            <p:cNvSpPr/>
            <p:nvPr/>
          </p:nvSpPr>
          <p:spPr>
            <a:xfrm>
              <a:off x="2377365" y="131941"/>
              <a:ext cx="1936718" cy="124469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b="1" dirty="0" smtClean="0">
                  <a:latin typeface="Arial" panose="020B0604020202020204" pitchFamily="34" charset="0"/>
                  <a:cs typeface="Arial" panose="020B0604020202020204" pitchFamily="34" charset="0"/>
                </a:rPr>
                <a:t>SM Spouse left with Childcare Duties</a:t>
              </a:r>
              <a:endParaRPr lang="en-US" sz="1800" b="1" kern="1200" dirty="0">
                <a:latin typeface="Arial" panose="020B0604020202020204" pitchFamily="34" charset="0"/>
                <a:cs typeface="Arial" panose="020B0604020202020204" pitchFamily="34" charset="0"/>
              </a:endParaRPr>
            </a:p>
          </p:txBody>
        </p:sp>
      </p:grpSp>
      <p:grpSp>
        <p:nvGrpSpPr>
          <p:cNvPr id="7" name="Group 6"/>
          <p:cNvGrpSpPr/>
          <p:nvPr/>
        </p:nvGrpSpPr>
        <p:grpSpPr>
          <a:xfrm>
            <a:off x="4092988" y="1868439"/>
            <a:ext cx="4148293" cy="1730244"/>
            <a:chOff x="4468519" y="0"/>
            <a:chExt cx="3652299" cy="1460919"/>
          </a:xfrm>
          <a:solidFill>
            <a:schemeClr val="accent6">
              <a:lumMod val="75000"/>
            </a:schemeClr>
          </a:solidFill>
          <a:effectLst>
            <a:glow rad="127000">
              <a:schemeClr val="tx1">
                <a:alpha val="40000"/>
              </a:schemeClr>
            </a:glow>
          </a:effectLst>
          <a:scene3d>
            <a:camera prst="orthographicFront"/>
            <a:lightRig rig="threePt" dir="t">
              <a:rot lat="0" lon="0" rev="7500000"/>
            </a:lightRig>
          </a:scene3d>
        </p:grpSpPr>
        <p:sp>
          <p:nvSpPr>
            <p:cNvPr id="8" name="Chevron 7"/>
            <p:cNvSpPr/>
            <p:nvPr/>
          </p:nvSpPr>
          <p:spPr>
            <a:xfrm>
              <a:off x="4468519" y="0"/>
              <a:ext cx="3652299" cy="1460919"/>
            </a:xfrm>
            <a:prstGeom prst="chevron">
              <a:avLst/>
            </a:prstGeom>
            <a:grpFill/>
            <a:sp3d prstMaterial="plastic">
              <a:bevelT w="127000" h="25400" prst="relaxedInset"/>
            </a:sp3d>
          </p:spPr>
          <p:style>
            <a:lnRef idx="0">
              <a:schemeClr val="lt1">
                <a:hueOff val="0"/>
                <a:satOff val="0"/>
                <a:lumOff val="0"/>
                <a:alphaOff val="0"/>
              </a:schemeClr>
            </a:lnRef>
            <a:fillRef idx="3">
              <a:schemeClr val="accent3">
                <a:hueOff val="1355300"/>
                <a:satOff val="50000"/>
                <a:lumOff val="-7353"/>
                <a:alphaOff val="0"/>
              </a:schemeClr>
            </a:fillRef>
            <a:effectRef idx="2">
              <a:schemeClr val="accent3">
                <a:hueOff val="1355300"/>
                <a:satOff val="50000"/>
                <a:lumOff val="-7353"/>
                <a:alphaOff val="0"/>
              </a:schemeClr>
            </a:effectRef>
            <a:fontRef idx="minor">
              <a:schemeClr val="lt1"/>
            </a:fontRef>
          </p:style>
        </p:sp>
        <p:sp>
          <p:nvSpPr>
            <p:cNvPr id="9" name="Chevron 6"/>
            <p:cNvSpPr/>
            <p:nvPr/>
          </p:nvSpPr>
          <p:spPr>
            <a:xfrm>
              <a:off x="5479132" y="117717"/>
              <a:ext cx="1944295" cy="116208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Increase of Behavioral issues in Children</a:t>
              </a:r>
              <a:endParaRPr lang="en-US" sz="1800" b="1" kern="1200" dirty="0">
                <a:latin typeface="Arial" panose="020B0604020202020204" pitchFamily="34" charset="0"/>
                <a:cs typeface="Arial" panose="020B0604020202020204" pitchFamily="34" charset="0"/>
              </a:endParaRPr>
            </a:p>
          </p:txBody>
        </p:sp>
      </p:grpSp>
      <p:grpSp>
        <p:nvGrpSpPr>
          <p:cNvPr id="10" name="Group 9"/>
          <p:cNvGrpSpPr/>
          <p:nvPr/>
        </p:nvGrpSpPr>
        <p:grpSpPr>
          <a:xfrm>
            <a:off x="7678341" y="4078064"/>
            <a:ext cx="3960484" cy="1526662"/>
            <a:chOff x="4468519" y="0"/>
            <a:chExt cx="3652299" cy="1460919"/>
          </a:xfrm>
          <a:solidFill>
            <a:schemeClr val="accent3">
              <a:lumMod val="50000"/>
            </a:schemeClr>
          </a:solidFill>
          <a:effectLst>
            <a:glow rad="228600">
              <a:schemeClr val="tx1">
                <a:alpha val="40000"/>
              </a:schemeClr>
            </a:glow>
          </a:effectLst>
          <a:scene3d>
            <a:camera prst="orthographicFront"/>
            <a:lightRig rig="threePt" dir="t">
              <a:rot lat="0" lon="0" rev="7500000"/>
            </a:lightRig>
          </a:scene3d>
        </p:grpSpPr>
        <p:sp>
          <p:nvSpPr>
            <p:cNvPr id="11" name="Chevron 10"/>
            <p:cNvSpPr/>
            <p:nvPr/>
          </p:nvSpPr>
          <p:spPr>
            <a:xfrm>
              <a:off x="4468519" y="0"/>
              <a:ext cx="3652299" cy="1460919"/>
            </a:xfrm>
            <a:prstGeom prst="chevron">
              <a:avLst/>
            </a:prstGeom>
            <a:grpFill/>
            <a:sp3d prstMaterial="plastic">
              <a:bevelT w="127000" h="25400" prst="relaxedInset"/>
            </a:sp3d>
          </p:spPr>
          <p:style>
            <a:lnRef idx="0">
              <a:schemeClr val="lt1">
                <a:hueOff val="0"/>
                <a:satOff val="0"/>
                <a:lumOff val="0"/>
                <a:alphaOff val="0"/>
              </a:schemeClr>
            </a:lnRef>
            <a:fillRef idx="3">
              <a:schemeClr val="accent3">
                <a:hueOff val="1355300"/>
                <a:satOff val="50000"/>
                <a:lumOff val="-7353"/>
                <a:alphaOff val="0"/>
              </a:schemeClr>
            </a:fillRef>
            <a:effectRef idx="2">
              <a:schemeClr val="accent3">
                <a:hueOff val="1355300"/>
                <a:satOff val="50000"/>
                <a:lumOff val="-7353"/>
                <a:alphaOff val="0"/>
              </a:schemeClr>
            </a:effectRef>
            <a:fontRef idx="minor">
              <a:schemeClr val="lt1"/>
            </a:fontRef>
          </p:style>
        </p:sp>
        <p:sp>
          <p:nvSpPr>
            <p:cNvPr id="12" name="Chevron 6"/>
            <p:cNvSpPr/>
            <p:nvPr/>
          </p:nvSpPr>
          <p:spPr>
            <a:xfrm>
              <a:off x="5198979" y="0"/>
              <a:ext cx="2191380" cy="146091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Frequent Relocation</a:t>
              </a:r>
              <a:endParaRPr lang="en-US" sz="1800" b="1" kern="1200" dirty="0">
                <a:latin typeface="Arial" panose="020B0604020202020204" pitchFamily="34" charset="0"/>
                <a:cs typeface="Arial" panose="020B0604020202020204" pitchFamily="34" charset="0"/>
              </a:endParaRPr>
            </a:p>
          </p:txBody>
        </p:sp>
      </p:grpSp>
      <p:grpSp>
        <p:nvGrpSpPr>
          <p:cNvPr id="13" name="Group 12"/>
          <p:cNvGrpSpPr/>
          <p:nvPr/>
        </p:nvGrpSpPr>
        <p:grpSpPr>
          <a:xfrm>
            <a:off x="7678341" y="1902361"/>
            <a:ext cx="3960484" cy="1730296"/>
            <a:chOff x="4468519" y="0"/>
            <a:chExt cx="3652299" cy="1460919"/>
          </a:xfrm>
          <a:effectLst>
            <a:glow rad="228600">
              <a:schemeClr val="tx1">
                <a:alpha val="40000"/>
              </a:schemeClr>
            </a:glow>
          </a:effectLst>
          <a:scene3d>
            <a:camera prst="orthographicFront"/>
            <a:lightRig rig="threePt" dir="t">
              <a:rot lat="0" lon="0" rev="7500000"/>
            </a:lightRig>
          </a:scene3d>
        </p:grpSpPr>
        <p:sp>
          <p:nvSpPr>
            <p:cNvPr id="14" name="Chevron 13"/>
            <p:cNvSpPr/>
            <p:nvPr/>
          </p:nvSpPr>
          <p:spPr>
            <a:xfrm>
              <a:off x="4468519" y="0"/>
              <a:ext cx="3652299" cy="1460919"/>
            </a:xfrm>
            <a:prstGeom prst="chevron">
              <a:avLst/>
            </a:prstGeom>
            <a:sp3d prstMaterial="plastic">
              <a:bevelT w="127000" h="25400" prst="relaxedInset"/>
            </a:sp3d>
          </p:spPr>
          <p:style>
            <a:lnRef idx="0">
              <a:schemeClr val="lt1">
                <a:hueOff val="0"/>
                <a:satOff val="0"/>
                <a:lumOff val="0"/>
                <a:alphaOff val="0"/>
              </a:schemeClr>
            </a:lnRef>
            <a:fillRef idx="3">
              <a:schemeClr val="accent3">
                <a:hueOff val="1355300"/>
                <a:satOff val="50000"/>
                <a:lumOff val="-7353"/>
                <a:alphaOff val="0"/>
              </a:schemeClr>
            </a:fillRef>
            <a:effectRef idx="2">
              <a:schemeClr val="accent3">
                <a:hueOff val="1355300"/>
                <a:satOff val="50000"/>
                <a:lumOff val="-7353"/>
                <a:alphaOff val="0"/>
              </a:schemeClr>
            </a:effectRef>
            <a:fontRef idx="minor">
              <a:schemeClr val="lt1"/>
            </a:fontRef>
          </p:style>
        </p:sp>
        <p:sp>
          <p:nvSpPr>
            <p:cNvPr id="15" name="Chevron 6"/>
            <p:cNvSpPr/>
            <p:nvPr/>
          </p:nvSpPr>
          <p:spPr>
            <a:xfrm>
              <a:off x="5439282" y="0"/>
              <a:ext cx="1951077" cy="146091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Financial Hardships</a:t>
              </a:r>
              <a:endParaRPr lang="en-US" sz="1800" b="1" kern="1200" dirty="0">
                <a:latin typeface="Arial" panose="020B0604020202020204" pitchFamily="34" charset="0"/>
                <a:cs typeface="Arial" panose="020B0604020202020204" pitchFamily="34" charset="0"/>
              </a:endParaRPr>
            </a:p>
          </p:txBody>
        </p:sp>
      </p:grpSp>
      <p:grpSp>
        <p:nvGrpSpPr>
          <p:cNvPr id="16" name="Group 15"/>
          <p:cNvGrpSpPr/>
          <p:nvPr/>
        </p:nvGrpSpPr>
        <p:grpSpPr>
          <a:xfrm>
            <a:off x="4140578" y="4076666"/>
            <a:ext cx="4100703" cy="1555203"/>
            <a:chOff x="4468519" y="-8582"/>
            <a:chExt cx="3652299" cy="1469501"/>
          </a:xfrm>
          <a:solidFill>
            <a:srgbClr val="C00000"/>
          </a:solidFill>
          <a:effectLst>
            <a:glow rad="228600">
              <a:schemeClr val="tx1">
                <a:alpha val="40000"/>
              </a:schemeClr>
            </a:glow>
          </a:effectLst>
          <a:scene3d>
            <a:camera prst="orthographicFront"/>
            <a:lightRig rig="threePt" dir="t">
              <a:rot lat="0" lon="0" rev="7500000"/>
            </a:lightRig>
          </a:scene3d>
        </p:grpSpPr>
        <p:sp>
          <p:nvSpPr>
            <p:cNvPr id="17" name="Chevron 16"/>
            <p:cNvSpPr/>
            <p:nvPr/>
          </p:nvSpPr>
          <p:spPr>
            <a:xfrm>
              <a:off x="4468519" y="0"/>
              <a:ext cx="3652299" cy="1460919"/>
            </a:xfrm>
            <a:prstGeom prst="chevron">
              <a:avLst/>
            </a:prstGeom>
            <a:grpFill/>
            <a:sp3d prstMaterial="plastic">
              <a:bevelT w="127000" h="25400" prst="relaxedInset"/>
            </a:sp3d>
          </p:spPr>
          <p:style>
            <a:lnRef idx="0">
              <a:schemeClr val="lt1">
                <a:hueOff val="0"/>
                <a:satOff val="0"/>
                <a:lumOff val="0"/>
                <a:alphaOff val="0"/>
              </a:schemeClr>
            </a:lnRef>
            <a:fillRef idx="3">
              <a:schemeClr val="accent3">
                <a:hueOff val="1355300"/>
                <a:satOff val="50000"/>
                <a:lumOff val="-7353"/>
                <a:alphaOff val="0"/>
              </a:schemeClr>
            </a:fillRef>
            <a:effectRef idx="2">
              <a:schemeClr val="accent3">
                <a:hueOff val="1355300"/>
                <a:satOff val="50000"/>
                <a:lumOff val="-7353"/>
                <a:alphaOff val="0"/>
              </a:schemeClr>
            </a:effectRef>
            <a:fontRef idx="minor">
              <a:schemeClr val="lt1"/>
            </a:fontRef>
          </p:style>
        </p:sp>
        <p:sp>
          <p:nvSpPr>
            <p:cNvPr id="18" name="Chevron 6"/>
            <p:cNvSpPr/>
            <p:nvPr/>
          </p:nvSpPr>
          <p:spPr>
            <a:xfrm>
              <a:off x="5177785" y="-8582"/>
              <a:ext cx="2191380" cy="146091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Missed Milestones</a:t>
              </a:r>
              <a:endParaRPr lang="en-US" sz="1800" b="1" kern="1200" dirty="0">
                <a:latin typeface="Arial" panose="020B0604020202020204" pitchFamily="34" charset="0"/>
                <a:cs typeface="Arial" panose="020B0604020202020204" pitchFamily="34" charset="0"/>
              </a:endParaRPr>
            </a:p>
          </p:txBody>
        </p:sp>
      </p:grpSp>
      <p:grpSp>
        <p:nvGrpSpPr>
          <p:cNvPr id="19" name="Group 18"/>
          <p:cNvGrpSpPr/>
          <p:nvPr/>
        </p:nvGrpSpPr>
        <p:grpSpPr>
          <a:xfrm>
            <a:off x="603964" y="4051828"/>
            <a:ext cx="3974733" cy="1613963"/>
            <a:chOff x="413159" y="967256"/>
            <a:chExt cx="3652299" cy="1460919"/>
          </a:xfrm>
          <a:solidFill>
            <a:schemeClr val="accent4">
              <a:lumMod val="75000"/>
            </a:schemeClr>
          </a:solidFill>
          <a:effectLst>
            <a:glow rad="228600">
              <a:schemeClr val="tx1">
                <a:alpha val="40000"/>
              </a:schemeClr>
            </a:glow>
          </a:effectLst>
          <a:scene3d>
            <a:camera prst="orthographicFront"/>
            <a:lightRig rig="threePt" dir="t">
              <a:rot lat="0" lon="0" rev="7500000"/>
            </a:lightRig>
          </a:scene3d>
        </p:grpSpPr>
        <p:sp>
          <p:nvSpPr>
            <p:cNvPr id="20" name="Chevron 19"/>
            <p:cNvSpPr/>
            <p:nvPr/>
          </p:nvSpPr>
          <p:spPr>
            <a:xfrm>
              <a:off x="413159" y="967256"/>
              <a:ext cx="3652299" cy="1460919"/>
            </a:xfrm>
            <a:prstGeom prst="chevron">
              <a:avLst/>
            </a:prstGeom>
            <a:grpFill/>
            <a:sp3d prstMaterial="plastic">
              <a:bevelT w="127000" h="25400" prst="relaxedInset"/>
            </a:sp3d>
          </p:spPr>
          <p:style>
            <a:lnRef idx="0">
              <a:schemeClr val="lt1">
                <a:hueOff val="0"/>
                <a:satOff val="0"/>
                <a:lumOff val="0"/>
                <a:alphaOff val="0"/>
              </a:schemeClr>
            </a:lnRef>
            <a:fillRef idx="3">
              <a:schemeClr val="accent3">
                <a:hueOff val="1355300"/>
                <a:satOff val="50000"/>
                <a:lumOff val="-7353"/>
                <a:alphaOff val="0"/>
              </a:schemeClr>
            </a:fillRef>
            <a:effectRef idx="2">
              <a:schemeClr val="accent3">
                <a:hueOff val="1355300"/>
                <a:satOff val="50000"/>
                <a:lumOff val="-7353"/>
                <a:alphaOff val="0"/>
              </a:schemeClr>
            </a:effectRef>
            <a:fontRef idx="minor">
              <a:schemeClr val="lt1"/>
            </a:fontRef>
          </p:style>
        </p:sp>
        <p:sp>
          <p:nvSpPr>
            <p:cNvPr id="21" name="Chevron 6"/>
            <p:cNvSpPr/>
            <p:nvPr/>
          </p:nvSpPr>
          <p:spPr>
            <a:xfrm>
              <a:off x="1400042" y="1105320"/>
              <a:ext cx="1902346" cy="110074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Job Security</a:t>
              </a:r>
              <a:endParaRPr lang="en-US" sz="1800" b="1"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77987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564" y="3897098"/>
            <a:ext cx="5040124" cy="2754983"/>
          </a:xfrm>
          <a:prstGeom prst="rect">
            <a:avLst/>
          </a:prstGeom>
          <a:effectLst>
            <a:glow rad="228600">
              <a:schemeClr val="accent4">
                <a:lumMod val="50000"/>
                <a:alpha val="40000"/>
              </a:schemeClr>
            </a:glow>
          </a:effectLst>
        </p:spPr>
      </p:pic>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DEPLOYMENT</a:t>
            </a:r>
            <a:br>
              <a:rPr lang="en-US" sz="28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BEFORE, DURING AND AFTER…</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43059" y="1538363"/>
            <a:ext cx="7833675" cy="4853010"/>
          </a:xfrm>
          <a:solidFill>
            <a:schemeClr val="accent3">
              <a:lumMod val="50000"/>
              <a:alpha val="58000"/>
            </a:schemeClr>
          </a:solidFill>
          <a:ln>
            <a:solidFill>
              <a:schemeClr val="tx1"/>
            </a:solidFill>
          </a:ln>
        </p:spPr>
        <p:txBody>
          <a:bodyPr>
            <a:noAutofit/>
          </a:bodyPr>
          <a:lstStyle/>
          <a:p>
            <a:r>
              <a:rPr lang="en-US" sz="2400" dirty="0"/>
              <a:t>Pre Deployment “</a:t>
            </a:r>
            <a:r>
              <a:rPr lang="en-US" sz="2400" dirty="0" smtClean="0"/>
              <a:t>train </a:t>
            </a:r>
            <a:r>
              <a:rPr lang="en-US" sz="2400" dirty="0"/>
              <a:t>up</a:t>
            </a:r>
            <a:r>
              <a:rPr lang="en-US" sz="2400" dirty="0" smtClean="0"/>
              <a:t>” </a:t>
            </a:r>
            <a:r>
              <a:rPr lang="en-US" sz="2400" dirty="0"/>
              <a:t>I</a:t>
            </a:r>
            <a:r>
              <a:rPr lang="en-US" sz="2400" dirty="0" smtClean="0"/>
              <a:t>mpact </a:t>
            </a:r>
            <a:r>
              <a:rPr lang="en-US" sz="2400" dirty="0"/>
              <a:t>on Service Member and </a:t>
            </a:r>
            <a:r>
              <a:rPr lang="en-US" sz="2400" dirty="0" smtClean="0"/>
              <a:t>Families</a:t>
            </a:r>
          </a:p>
          <a:p>
            <a:pPr lvl="1"/>
            <a:r>
              <a:rPr lang="en-US" sz="2000" dirty="0"/>
              <a:t>M</a:t>
            </a:r>
            <a:r>
              <a:rPr lang="en-US" sz="2000" dirty="0" smtClean="0"/>
              <a:t>ore </a:t>
            </a:r>
            <a:r>
              <a:rPr lang="en-US" sz="2000" dirty="0"/>
              <a:t>verbal arguments, pushing away –</a:t>
            </a:r>
            <a:r>
              <a:rPr lang="en-US" sz="2000" dirty="0" smtClean="0"/>
              <a:t>disengaging</a:t>
            </a:r>
            <a:endParaRPr lang="en-US" sz="2000" dirty="0"/>
          </a:p>
          <a:p>
            <a:r>
              <a:rPr lang="en-US" sz="2400" dirty="0"/>
              <a:t>Who are they deploying with </a:t>
            </a:r>
            <a:endParaRPr lang="en-US" sz="2400" dirty="0" smtClean="0"/>
          </a:p>
          <a:p>
            <a:pPr lvl="1"/>
            <a:r>
              <a:rPr lang="en-US" sz="2000" dirty="0" smtClean="0"/>
              <a:t>Individually or </a:t>
            </a:r>
            <a:r>
              <a:rPr lang="en-US" sz="2000" dirty="0"/>
              <a:t>with their </a:t>
            </a:r>
            <a:r>
              <a:rPr lang="en-US" sz="2000" dirty="0" smtClean="0"/>
              <a:t>unit</a:t>
            </a:r>
            <a:endParaRPr lang="en-US" sz="2000" dirty="0"/>
          </a:p>
          <a:p>
            <a:r>
              <a:rPr lang="en-US" sz="2400" dirty="0"/>
              <a:t>Family Readiness Group (FRG) </a:t>
            </a:r>
            <a:r>
              <a:rPr lang="en-US" sz="2400" dirty="0" smtClean="0"/>
              <a:t>role</a:t>
            </a:r>
          </a:p>
          <a:p>
            <a:pPr marL="228594" lvl="1">
              <a:spcBef>
                <a:spcPts val="1000"/>
              </a:spcBef>
            </a:pPr>
            <a:r>
              <a:rPr lang="en-US" dirty="0"/>
              <a:t>Understand frustration of “not knowing details”!!!!!! </a:t>
            </a:r>
            <a:endParaRPr lang="en-US" dirty="0" smtClean="0"/>
          </a:p>
          <a:p>
            <a:pPr marL="685782" lvl="2">
              <a:spcBef>
                <a:spcPts val="1000"/>
              </a:spcBef>
            </a:pPr>
            <a:r>
              <a:rPr lang="en-US" dirty="0" smtClean="0"/>
              <a:t>Operational Security</a:t>
            </a:r>
            <a:endParaRPr lang="en-US" sz="2400" dirty="0"/>
          </a:p>
          <a:p>
            <a:pPr marL="228594" lvl="1">
              <a:spcBef>
                <a:spcPts val="1000"/>
              </a:spcBef>
            </a:pPr>
            <a:r>
              <a:rPr lang="en-US" sz="2400" dirty="0" smtClean="0"/>
              <a:t>Questions </a:t>
            </a:r>
            <a:r>
              <a:rPr lang="en-US" sz="2400" dirty="0"/>
              <a:t>to </a:t>
            </a:r>
            <a:r>
              <a:rPr lang="en-US" sz="2400" dirty="0" smtClean="0"/>
              <a:t>consider</a:t>
            </a:r>
          </a:p>
          <a:p>
            <a:pPr lvl="1"/>
            <a:r>
              <a:rPr lang="en-US" sz="2000" dirty="0" smtClean="0"/>
              <a:t> Who </a:t>
            </a:r>
            <a:r>
              <a:rPr lang="en-US" sz="2000" dirty="0"/>
              <a:t>are key support for family/ </a:t>
            </a:r>
            <a:r>
              <a:rPr lang="en-US" sz="2000" dirty="0" smtClean="0"/>
              <a:t>spouse?</a:t>
            </a:r>
          </a:p>
          <a:p>
            <a:pPr lvl="1"/>
            <a:r>
              <a:rPr lang="en-US" sz="2000" dirty="0"/>
              <a:t>A</a:t>
            </a:r>
            <a:r>
              <a:rPr lang="en-US" sz="2000" dirty="0" smtClean="0"/>
              <a:t>re </a:t>
            </a:r>
            <a:r>
              <a:rPr lang="en-US" sz="2000" dirty="0"/>
              <a:t>spouse and kids moving back “home</a:t>
            </a:r>
            <a:r>
              <a:rPr lang="en-US" sz="2000" dirty="0" smtClean="0"/>
              <a:t>”?</a:t>
            </a:r>
          </a:p>
          <a:p>
            <a:pPr lvl="1"/>
            <a:r>
              <a:rPr lang="en-US" sz="2000" dirty="0"/>
              <a:t>H</a:t>
            </a:r>
            <a:r>
              <a:rPr lang="en-US" sz="2000" dirty="0" smtClean="0"/>
              <a:t>ow </a:t>
            </a:r>
            <a:r>
              <a:rPr lang="en-US" sz="2000" dirty="0"/>
              <a:t>to prepare </a:t>
            </a:r>
            <a:r>
              <a:rPr lang="en-US" sz="2000" dirty="0" smtClean="0"/>
              <a:t>kids? </a:t>
            </a:r>
            <a:r>
              <a:rPr lang="en-US" sz="2000" dirty="0"/>
              <a:t>(age </a:t>
            </a:r>
            <a:r>
              <a:rPr lang="en-US" sz="2000" dirty="0" smtClean="0"/>
              <a:t>appropriate)</a:t>
            </a:r>
            <a:endParaRPr lang="en-US" altLang="en-US" b="1" dirty="0">
              <a:latin typeface="Arial" panose="020B0604020202020204" pitchFamily="34" charset="0"/>
              <a:cs typeface="Arial" panose="020B0604020202020204" pitchFamily="34" charset="0"/>
            </a:endParaRPr>
          </a:p>
          <a:p>
            <a:pPr lvl="1">
              <a:spcBef>
                <a:spcPct val="20000"/>
              </a:spcBef>
              <a:buClr>
                <a:srgbClr val="0000FF"/>
              </a:buClr>
              <a:buFont typeface="Wingdings" panose="05000000000000000000" pitchFamily="2" charset="2"/>
              <a:buChar char="q"/>
            </a:pPr>
            <a:endParaRPr lang="en-US" altLang="en-US" b="1"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8198" y="1538363"/>
            <a:ext cx="2867025" cy="3019425"/>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550231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TOP CONCERNS FOR DEPLOYED</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SERVICE MEMEBRS</a:t>
            </a:r>
            <a:endParaRPr lang="en-US" sz="1800" b="1" dirty="0">
              <a:latin typeface="Arial" panose="020B0604020202020204" pitchFamily="34" charset="0"/>
              <a:cs typeface="Arial" panose="020B0604020202020204" pitchFamily="34" charset="0"/>
            </a:endParaRPr>
          </a:p>
        </p:txBody>
      </p:sp>
      <p:graphicFrame>
        <p:nvGraphicFramePr>
          <p:cNvPr id="26" name="Diagram 25"/>
          <p:cNvGraphicFramePr/>
          <p:nvPr>
            <p:extLst>
              <p:ext uri="{D42A27DB-BD31-4B8C-83A1-F6EECF244321}">
                <p14:modId xmlns:p14="http://schemas.microsoft.com/office/powerpoint/2010/main" val="1687102822"/>
              </p:ext>
            </p:extLst>
          </p:nvPr>
        </p:nvGraphicFramePr>
        <p:xfrm>
          <a:off x="907040" y="1480008"/>
          <a:ext cx="10160000" cy="4751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1542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DEPLOYED</a:t>
            </a:r>
            <a:endParaRPr lang="en-US" sz="1800" b="1" dirty="0">
              <a:latin typeface="Arial" panose="020B0604020202020204" pitchFamily="34" charset="0"/>
              <a:cs typeface="Arial" panose="020B0604020202020204" pitchFamily="34" charset="0"/>
            </a:endParaRPr>
          </a:p>
        </p:txBody>
      </p:sp>
      <p:sp>
        <p:nvSpPr>
          <p:cNvPr id="5" name="Oval 4"/>
          <p:cNvSpPr/>
          <p:nvPr/>
        </p:nvSpPr>
        <p:spPr>
          <a:xfrm>
            <a:off x="6157342" y="1408548"/>
            <a:ext cx="2403835" cy="2277634"/>
          </a:xfrm>
          <a:prstGeom prst="ellipse">
            <a:avLst/>
          </a:prstGeom>
          <a:solidFill>
            <a:schemeClr val="accent2">
              <a:lumMod val="75000"/>
            </a:schemeClr>
          </a:solidFill>
          <a:effectLst>
            <a:glow rad="228600">
              <a:schemeClr val="accent3">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01080" y="1776847"/>
            <a:ext cx="1863729" cy="1261884"/>
          </a:xfrm>
          <a:prstGeom prst="rect">
            <a:avLst/>
          </a:prstGeom>
          <a:noFill/>
        </p:spPr>
        <p:txBody>
          <a:bodyPr wrap="square" rtlCol="0">
            <a:spAutoFit/>
          </a:bodyPr>
          <a:lstStyle/>
          <a:p>
            <a:pPr algn="ctr"/>
            <a:r>
              <a:rPr lang="en-US" sz="2000" b="1" i="1" dirty="0" smtClean="0">
                <a:effectLst>
                  <a:outerShdw blurRad="38100" dist="38100" dir="2700000" algn="tl">
                    <a:srgbClr val="000000">
                      <a:alpha val="43137"/>
                    </a:srgbClr>
                  </a:outerShdw>
                </a:effectLst>
              </a:rPr>
              <a:t>Communication with Family</a:t>
            </a:r>
          </a:p>
          <a:p>
            <a:pPr algn="ctr"/>
            <a:r>
              <a:rPr lang="en-US" dirty="0" smtClean="0"/>
              <a:t> Can be </a:t>
            </a:r>
            <a:r>
              <a:rPr lang="en-US" i="1" u="sng" dirty="0" smtClean="0"/>
              <a:t>Too Little </a:t>
            </a:r>
            <a:r>
              <a:rPr lang="en-US" dirty="0" smtClean="0"/>
              <a:t>or </a:t>
            </a:r>
            <a:r>
              <a:rPr lang="en-US" i="1" u="sng" dirty="0" smtClean="0"/>
              <a:t>Too Much</a:t>
            </a:r>
            <a:endParaRPr lang="en-US" i="1" u="sng" dirty="0"/>
          </a:p>
        </p:txBody>
      </p:sp>
      <p:sp>
        <p:nvSpPr>
          <p:cNvPr id="8" name="Oval 7"/>
          <p:cNvSpPr/>
          <p:nvPr/>
        </p:nvSpPr>
        <p:spPr>
          <a:xfrm>
            <a:off x="6821932" y="4439925"/>
            <a:ext cx="2403835" cy="2277634"/>
          </a:xfrm>
          <a:prstGeom prst="ellipse">
            <a:avLst/>
          </a:prstGeom>
          <a:solidFill>
            <a:schemeClr val="accent2">
              <a:lumMod val="50000"/>
            </a:schemeClr>
          </a:solidFill>
          <a:effectLst>
            <a:glow rad="228600">
              <a:schemeClr val="accent3">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242874" y="3503309"/>
            <a:ext cx="2648932" cy="369332"/>
          </a:xfrm>
          <a:prstGeom prst="rect">
            <a:avLst/>
          </a:prstGeom>
          <a:noFill/>
        </p:spPr>
        <p:txBody>
          <a:bodyPr wrap="square" rtlCol="0">
            <a:spAutoFit/>
          </a:bodyPr>
          <a:lstStyle/>
          <a:p>
            <a:r>
              <a:rPr lang="en-US" dirty="0" smtClean="0"/>
              <a:t>Deployment</a:t>
            </a:r>
            <a:endParaRPr lang="en-US" dirty="0"/>
          </a:p>
        </p:txBody>
      </p:sp>
      <p:sp>
        <p:nvSpPr>
          <p:cNvPr id="10" name="TextBox 9"/>
          <p:cNvSpPr txBox="1"/>
          <p:nvPr/>
        </p:nvSpPr>
        <p:spPr>
          <a:xfrm>
            <a:off x="7089237" y="4912626"/>
            <a:ext cx="1869224" cy="1477328"/>
          </a:xfrm>
          <a:prstGeom prst="rect">
            <a:avLst/>
          </a:prstGeom>
          <a:noFill/>
        </p:spPr>
        <p:txBody>
          <a:bodyPr wrap="square" rtlCol="0">
            <a:spAutoFit/>
          </a:bodyPr>
          <a:lstStyle/>
          <a:p>
            <a:pPr algn="ctr"/>
            <a:r>
              <a:rPr lang="en-US" b="1" i="1" dirty="0" smtClean="0">
                <a:effectLst>
                  <a:outerShdw blurRad="38100" dist="38100" dir="2700000" algn="tl">
                    <a:srgbClr val="000000">
                      <a:alpha val="43137"/>
                    </a:srgbClr>
                  </a:outerShdw>
                </a:effectLst>
              </a:rPr>
              <a:t>Freedom From Life Responsibilities</a:t>
            </a:r>
          </a:p>
          <a:p>
            <a:pPr algn="ctr"/>
            <a:r>
              <a:rPr lang="en-US" dirty="0" smtClean="0"/>
              <a:t>Cooking, Laundry, Yard work</a:t>
            </a:r>
            <a:endParaRPr lang="en-US" dirty="0" smtClean="0">
              <a:effectLst>
                <a:outerShdw blurRad="38100" dist="38100" dir="2700000" algn="tl">
                  <a:srgbClr val="000000">
                    <a:alpha val="43137"/>
                  </a:srgbClr>
                </a:outerShdw>
              </a:effectLst>
            </a:endParaRPr>
          </a:p>
        </p:txBody>
      </p:sp>
      <p:sp>
        <p:nvSpPr>
          <p:cNvPr id="11" name="Oval 10"/>
          <p:cNvSpPr/>
          <p:nvPr/>
        </p:nvSpPr>
        <p:spPr>
          <a:xfrm>
            <a:off x="3151830" y="4508691"/>
            <a:ext cx="2403835" cy="2277634"/>
          </a:xfrm>
          <a:prstGeom prst="ellipse">
            <a:avLst/>
          </a:prstGeom>
          <a:solidFill>
            <a:srgbClr val="C00000"/>
          </a:solidFill>
          <a:effectLst>
            <a:glow rad="228600">
              <a:schemeClr val="accent3">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503971" y="1413887"/>
            <a:ext cx="2403835" cy="2277634"/>
          </a:xfrm>
          <a:prstGeom prst="ellipse">
            <a:avLst/>
          </a:prstGeom>
          <a:solidFill>
            <a:schemeClr val="accent2">
              <a:lumMod val="60000"/>
              <a:lumOff val="40000"/>
            </a:schemeClr>
          </a:solidFill>
          <a:effectLst>
            <a:glow rad="228600">
              <a:schemeClr val="accent3">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852630" y="2712919"/>
            <a:ext cx="2403835" cy="2277634"/>
          </a:xfrm>
          <a:prstGeom prst="ellipse">
            <a:avLst/>
          </a:prstGeom>
          <a:solidFill>
            <a:schemeClr val="accent4">
              <a:lumMod val="75000"/>
            </a:schemeClr>
          </a:solidFill>
          <a:effectLst>
            <a:glow rad="228600">
              <a:schemeClr val="accent3">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829642" y="2881291"/>
            <a:ext cx="2403835" cy="2277634"/>
          </a:xfrm>
          <a:prstGeom prst="ellipse">
            <a:avLst/>
          </a:prstGeom>
          <a:solidFill>
            <a:schemeClr val="accent2"/>
          </a:solidFill>
          <a:effectLst>
            <a:glow rad="228600">
              <a:schemeClr val="accent3">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19452" y="3369874"/>
            <a:ext cx="4369366" cy="1451728"/>
          </a:xfrm>
          <a:prstGeom prst="ellipse">
            <a:avLst/>
          </a:prstGeom>
          <a:solidFill>
            <a:schemeClr val="tx1">
              <a:lumMod val="50000"/>
              <a:lumOff val="50000"/>
            </a:schemeClr>
          </a:solidFill>
          <a:effectLst>
            <a:glow rad="228600">
              <a:schemeClr val="accent2">
                <a:lumMod val="50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52800" y="3778269"/>
            <a:ext cx="2746377" cy="584775"/>
          </a:xfrm>
          <a:prstGeom prst="rect">
            <a:avLst/>
          </a:prstGeom>
          <a:noFill/>
        </p:spPr>
        <p:txBody>
          <a:bodyPr wrap="square" rtlCol="0">
            <a:spAutoFit/>
          </a:bodyPr>
          <a:lstStyle/>
          <a:p>
            <a:pPr algn="ctr"/>
            <a:r>
              <a:rPr lang="en-US" sz="3200" b="1" i="1" dirty="0" smtClean="0">
                <a:effectLst>
                  <a:outerShdw blurRad="38100" dist="38100" dir="2700000" algn="tl">
                    <a:srgbClr val="000000">
                      <a:alpha val="43137"/>
                    </a:srgbClr>
                  </a:outerShdw>
                </a:effectLst>
              </a:rPr>
              <a:t>DEPLOYMENT</a:t>
            </a:r>
            <a:endParaRPr lang="en-US" sz="3200" b="1" i="1" dirty="0">
              <a:effectLst>
                <a:outerShdw blurRad="38100" dist="38100" dir="2700000" algn="tl">
                  <a:srgbClr val="000000">
                    <a:alpha val="43137"/>
                  </a:srgbClr>
                </a:outerShdw>
              </a:effectLst>
            </a:endParaRPr>
          </a:p>
        </p:txBody>
      </p:sp>
      <p:sp>
        <p:nvSpPr>
          <p:cNvPr id="17" name="TextBox 16"/>
          <p:cNvSpPr txBox="1"/>
          <p:nvPr/>
        </p:nvSpPr>
        <p:spPr>
          <a:xfrm>
            <a:off x="8162574" y="3056698"/>
            <a:ext cx="1783945" cy="1169551"/>
          </a:xfrm>
          <a:prstGeom prst="rect">
            <a:avLst/>
          </a:prstGeom>
          <a:noFill/>
        </p:spPr>
        <p:txBody>
          <a:bodyPr wrap="square" rtlCol="0">
            <a:spAutoFit/>
          </a:bodyPr>
          <a:lstStyle/>
          <a:p>
            <a:pPr algn="ctr"/>
            <a:r>
              <a:rPr lang="en-US" sz="2000" b="1" i="1" dirty="0" smtClean="0">
                <a:effectLst>
                  <a:outerShdw blurRad="38100" dist="38100" dir="2700000" algn="tl">
                    <a:srgbClr val="000000">
                      <a:alpha val="43137"/>
                    </a:srgbClr>
                  </a:outerShdw>
                </a:effectLst>
              </a:rPr>
              <a:t>Team Building </a:t>
            </a:r>
            <a:r>
              <a:rPr lang="en-US" dirty="0" smtClean="0"/>
              <a:t>Joint Forces</a:t>
            </a:r>
          </a:p>
          <a:p>
            <a:pPr algn="ctr"/>
            <a:r>
              <a:rPr lang="en-US" dirty="0" smtClean="0"/>
              <a:t>Sister Units</a:t>
            </a:r>
          </a:p>
          <a:p>
            <a:pPr algn="ctr"/>
            <a:r>
              <a:rPr lang="en-US" sz="1400" dirty="0" smtClean="0"/>
              <a:t>Individual Deployers</a:t>
            </a:r>
            <a:endParaRPr lang="en-US" sz="1400" dirty="0"/>
          </a:p>
        </p:txBody>
      </p:sp>
      <p:sp>
        <p:nvSpPr>
          <p:cNvPr id="19" name="TextBox 18"/>
          <p:cNvSpPr txBox="1"/>
          <p:nvPr/>
        </p:nvSpPr>
        <p:spPr>
          <a:xfrm>
            <a:off x="3503971" y="4889128"/>
            <a:ext cx="1659118" cy="1261884"/>
          </a:xfrm>
          <a:prstGeom prst="rect">
            <a:avLst/>
          </a:prstGeom>
          <a:noFill/>
        </p:spPr>
        <p:txBody>
          <a:bodyPr wrap="square" rtlCol="0">
            <a:spAutoFit/>
          </a:bodyPr>
          <a:lstStyle/>
          <a:p>
            <a:pPr algn="ctr"/>
            <a:r>
              <a:rPr lang="en-US" sz="2000" b="1" i="1" dirty="0" smtClean="0">
                <a:effectLst>
                  <a:outerShdw blurRad="38100" dist="38100" dir="2700000" algn="tl">
                    <a:srgbClr val="000000">
                      <a:alpha val="43137"/>
                    </a:srgbClr>
                  </a:outerShdw>
                </a:effectLst>
              </a:rPr>
              <a:t>Moral Dilemmas</a:t>
            </a:r>
          </a:p>
          <a:p>
            <a:pPr algn="ctr"/>
            <a:r>
              <a:rPr lang="en-US" dirty="0" smtClean="0"/>
              <a:t>World Views Change</a:t>
            </a:r>
            <a:endParaRPr lang="en-US" sz="1600" dirty="0"/>
          </a:p>
        </p:txBody>
      </p:sp>
      <p:sp>
        <p:nvSpPr>
          <p:cNvPr id="20" name="TextBox 19"/>
          <p:cNvSpPr txBox="1"/>
          <p:nvPr/>
        </p:nvSpPr>
        <p:spPr>
          <a:xfrm>
            <a:off x="2160334" y="3099074"/>
            <a:ext cx="1659118" cy="1538883"/>
          </a:xfrm>
          <a:prstGeom prst="rect">
            <a:avLst/>
          </a:prstGeom>
          <a:noFill/>
        </p:spPr>
        <p:txBody>
          <a:bodyPr wrap="square" rtlCol="0">
            <a:spAutoFit/>
          </a:bodyPr>
          <a:lstStyle/>
          <a:p>
            <a:pPr algn="ctr"/>
            <a:r>
              <a:rPr lang="en-US" sz="2000" b="1" i="1" dirty="0" smtClean="0">
                <a:effectLst>
                  <a:outerShdw blurRad="38100" dist="38100" dir="2700000" algn="tl">
                    <a:srgbClr val="000000">
                      <a:alpha val="43137"/>
                    </a:srgbClr>
                  </a:outerShdw>
                </a:effectLst>
              </a:rPr>
              <a:t>Traumatic Experiences</a:t>
            </a:r>
          </a:p>
          <a:p>
            <a:pPr algn="ctr"/>
            <a:r>
              <a:rPr lang="en-US" dirty="0" smtClean="0"/>
              <a:t>Mortar Attacks, IEDs, Loss of Friends</a:t>
            </a:r>
            <a:endParaRPr lang="en-US" dirty="0"/>
          </a:p>
        </p:txBody>
      </p:sp>
      <p:sp>
        <p:nvSpPr>
          <p:cNvPr id="21" name="TextBox 20"/>
          <p:cNvSpPr txBox="1"/>
          <p:nvPr/>
        </p:nvSpPr>
        <p:spPr>
          <a:xfrm>
            <a:off x="3894319" y="1715431"/>
            <a:ext cx="1659118" cy="1846659"/>
          </a:xfrm>
          <a:prstGeom prst="rect">
            <a:avLst/>
          </a:prstGeom>
          <a:noFill/>
        </p:spPr>
        <p:txBody>
          <a:bodyPr wrap="square" rtlCol="0">
            <a:spAutoFit/>
          </a:bodyPr>
          <a:lstStyle/>
          <a:p>
            <a:pPr algn="ctr"/>
            <a:r>
              <a:rPr lang="en-US" sz="2000" b="1" i="1" dirty="0" smtClean="0">
                <a:effectLst>
                  <a:outerShdw blurRad="38100" dist="38100" dir="2700000" algn="tl">
                    <a:srgbClr val="000000">
                      <a:alpha val="43137"/>
                    </a:srgbClr>
                  </a:outerShdw>
                </a:effectLst>
              </a:rPr>
              <a:t>Operational Security</a:t>
            </a:r>
          </a:p>
          <a:p>
            <a:pPr algn="ctr"/>
            <a:r>
              <a:rPr lang="en-US" dirty="0" smtClean="0"/>
              <a:t>What can share with my loved ones?</a:t>
            </a:r>
          </a:p>
          <a:p>
            <a:pPr algn="ctr"/>
            <a:endParaRPr lang="en-US" sz="2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7091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NORMAL FOR DEPLOYMENT</a:t>
            </a:r>
            <a:br>
              <a:rPr lang="en-US" sz="28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SERVICE MEMBER</a:t>
            </a:r>
            <a:endParaRPr lang="en-US" sz="1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3089" y="1528184"/>
            <a:ext cx="5248663" cy="19408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p:spPr>
        <p:txBody>
          <a:bodyPr>
            <a:noAutofit/>
          </a:bodyPr>
          <a:lstStyle/>
          <a:p>
            <a:r>
              <a:rPr lang="en-US" sz="2400" dirty="0" smtClean="0"/>
              <a:t>Highly </a:t>
            </a:r>
            <a:r>
              <a:rPr lang="en-US" sz="2400" dirty="0"/>
              <a:t>focused; all or nothing </a:t>
            </a:r>
            <a:r>
              <a:rPr lang="en-US" sz="2400" dirty="0" smtClean="0"/>
              <a:t>thinking</a:t>
            </a:r>
            <a:endParaRPr lang="en-US" sz="2400" dirty="0"/>
          </a:p>
          <a:p>
            <a:r>
              <a:rPr lang="en-US" sz="2400" b="1" i="1" dirty="0"/>
              <a:t>R</a:t>
            </a:r>
            <a:r>
              <a:rPr lang="en-US" sz="2400" b="1" i="1" dirty="0" smtClean="0"/>
              <a:t>eact</a:t>
            </a:r>
            <a:r>
              <a:rPr lang="en-US" sz="2400" dirty="0" smtClean="0"/>
              <a:t> </a:t>
            </a:r>
            <a:r>
              <a:rPr lang="en-US" sz="2400" dirty="0"/>
              <a:t>vs </a:t>
            </a:r>
            <a:r>
              <a:rPr lang="en-US" sz="2400" b="1" i="1" dirty="0" smtClean="0"/>
              <a:t>Think</a:t>
            </a:r>
            <a:r>
              <a:rPr lang="en-US" sz="2400" dirty="0" smtClean="0"/>
              <a:t> </a:t>
            </a:r>
            <a:r>
              <a:rPr lang="en-US" sz="2400" dirty="0"/>
              <a:t>in dangerous </a:t>
            </a:r>
            <a:r>
              <a:rPr lang="en-US" sz="2400" dirty="0" smtClean="0"/>
              <a:t>situations </a:t>
            </a:r>
          </a:p>
          <a:p>
            <a:r>
              <a:rPr lang="en-US" sz="2400" dirty="0" smtClean="0"/>
              <a:t>Trust in </a:t>
            </a:r>
            <a:r>
              <a:rPr lang="en-US" sz="2400" dirty="0"/>
              <a:t>battle </a:t>
            </a:r>
            <a:r>
              <a:rPr lang="en-US" sz="2400" dirty="0" smtClean="0"/>
              <a:t>buddies </a:t>
            </a:r>
          </a:p>
          <a:p>
            <a:r>
              <a:rPr lang="en-US" sz="2400" dirty="0" smtClean="0"/>
              <a:t>Control the environment</a:t>
            </a:r>
          </a:p>
          <a:p>
            <a:pPr lvl="1">
              <a:spcBef>
                <a:spcPct val="20000"/>
              </a:spcBef>
              <a:buClr>
                <a:srgbClr val="0000FF"/>
              </a:buClr>
              <a:buFont typeface="Wingdings" panose="05000000000000000000" pitchFamily="2" charset="2"/>
              <a:buChar char="q"/>
            </a:pPr>
            <a:endParaRPr lang="en-US" altLang="en-US" b="1" dirty="0">
              <a:latin typeface="Arial" panose="020B0604020202020204" pitchFamily="34" charset="0"/>
              <a:cs typeface="Arial" panose="020B0604020202020204" pitchFamily="34" charset="0"/>
            </a:endParaRPr>
          </a:p>
          <a:p>
            <a:pPr lvl="1">
              <a:spcBef>
                <a:spcPct val="20000"/>
              </a:spcBef>
              <a:buClr>
                <a:srgbClr val="0000FF"/>
              </a:buClr>
              <a:buFont typeface="Wingdings" panose="05000000000000000000" pitchFamily="2" charset="2"/>
              <a:buChar char="q"/>
            </a:pPr>
            <a:endParaRPr lang="en-US" altLang="en-US" b="1"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00" y="3680102"/>
            <a:ext cx="10058400" cy="2774041"/>
          </a:xfrm>
          <a:prstGeom prst="rect">
            <a:avLst/>
          </a:prstGeom>
          <a:effectLst>
            <a:glow rad="228600">
              <a:schemeClr val="accent4">
                <a:lumMod val="50000"/>
                <a:alpha val="40000"/>
              </a:schemeClr>
            </a:glow>
          </a:effectLst>
        </p:spPr>
      </p:pic>
      <p:sp>
        <p:nvSpPr>
          <p:cNvPr id="5" name="Content Placeholder 2"/>
          <p:cNvSpPr txBox="1">
            <a:spLocks/>
          </p:cNvSpPr>
          <p:nvPr/>
        </p:nvSpPr>
        <p:spPr>
          <a:xfrm>
            <a:off x="6252037" y="1528184"/>
            <a:ext cx="5248663" cy="194088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Purpose -</a:t>
            </a:r>
            <a:r>
              <a:rPr lang="en-US" sz="2400" b="1" i="1" dirty="0" smtClean="0"/>
              <a:t>This is what we train for</a:t>
            </a:r>
            <a:r>
              <a:rPr lang="en-US" sz="2400" dirty="0" smtClean="0"/>
              <a:t> </a:t>
            </a:r>
          </a:p>
          <a:p>
            <a:r>
              <a:rPr lang="en-US" sz="2400" dirty="0" smtClean="0"/>
              <a:t>Limited sleep </a:t>
            </a:r>
          </a:p>
          <a:p>
            <a:r>
              <a:rPr lang="en-US" sz="2400" dirty="0" smtClean="0"/>
              <a:t>Accepting one’s mortality. </a:t>
            </a:r>
            <a:r>
              <a:rPr lang="en-US" sz="2400" b="1" i="1" dirty="0" smtClean="0"/>
              <a:t>My buddies would be willing to die for me and I will be willing to die to protect them </a:t>
            </a:r>
          </a:p>
          <a:p>
            <a:pPr lvl="1">
              <a:spcBef>
                <a:spcPct val="20000"/>
              </a:spcBef>
              <a:buClr>
                <a:srgbClr val="0000FF"/>
              </a:buClr>
              <a:buFont typeface="Wingdings" panose="05000000000000000000" pitchFamily="2" charset="2"/>
              <a:buChar char="q"/>
            </a:pPr>
            <a:endParaRPr lang="en-US" altLang="en-US" b="1" dirty="0" smtClean="0">
              <a:latin typeface="Arial" panose="020B0604020202020204" pitchFamily="34" charset="0"/>
              <a:cs typeface="Arial" panose="020B0604020202020204" pitchFamily="34" charset="0"/>
            </a:endParaRPr>
          </a:p>
          <a:p>
            <a:pPr lvl="1">
              <a:spcBef>
                <a:spcPct val="20000"/>
              </a:spcBef>
              <a:buClr>
                <a:srgbClr val="0000FF"/>
              </a:buClr>
              <a:buFont typeface="Wingdings" panose="05000000000000000000" pitchFamily="2" charset="2"/>
              <a:buChar char="q"/>
            </a:pPr>
            <a:endParaRPr lang="en-US" alt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486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POST DEPLOYMENT</a:t>
            </a:r>
            <a:br>
              <a:rPr lang="en-US" sz="28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SERVICE MEMBER</a:t>
            </a:r>
            <a:endParaRPr lang="en-US" sz="18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892" y="1809895"/>
            <a:ext cx="8024524" cy="4351075"/>
          </a:xfrm>
          <a:prstGeom prst="rect">
            <a:avLst/>
          </a:prstGeom>
        </p:spPr>
      </p:pic>
      <p:sp>
        <p:nvSpPr>
          <p:cNvPr id="3" name="Content Placeholder 2"/>
          <p:cNvSpPr>
            <a:spLocks noGrp="1"/>
          </p:cNvSpPr>
          <p:nvPr>
            <p:ph idx="1"/>
          </p:nvPr>
        </p:nvSpPr>
        <p:spPr>
          <a:xfrm>
            <a:off x="1176503" y="1558927"/>
            <a:ext cx="9577633" cy="4853010"/>
          </a:xfrm>
          <a:solidFill>
            <a:schemeClr val="tx1">
              <a:alpha val="68000"/>
            </a:schemeClr>
          </a:solidFill>
          <a:ln>
            <a:solidFill>
              <a:schemeClr val="tx1"/>
            </a:solidFill>
          </a:ln>
        </p:spPr>
        <p:txBody>
          <a:bodyPr anchor="ctr">
            <a:noAutofit/>
          </a:bodyPr>
          <a:lstStyle/>
          <a:p>
            <a:r>
              <a:rPr lang="en-US" sz="2400" dirty="0" smtClean="0">
                <a:solidFill>
                  <a:schemeClr val="bg1"/>
                </a:solidFill>
                <a:effectLst>
                  <a:outerShdw blurRad="38100" dist="38100" dir="2700000" algn="tl">
                    <a:srgbClr val="000000">
                      <a:alpha val="43137"/>
                    </a:srgbClr>
                  </a:outerShdw>
                </a:effectLst>
              </a:rPr>
              <a:t>Unfocused-Anxiety</a:t>
            </a:r>
          </a:p>
          <a:p>
            <a:r>
              <a:rPr lang="en-US" sz="2400" dirty="0">
                <a:solidFill>
                  <a:schemeClr val="bg1"/>
                </a:solidFill>
                <a:effectLst>
                  <a:outerShdw blurRad="38100" dist="38100" dir="2700000" algn="tl">
                    <a:srgbClr val="000000">
                      <a:alpha val="43137"/>
                    </a:srgbClr>
                  </a:outerShdw>
                </a:effectLst>
              </a:rPr>
              <a:t>U</a:t>
            </a:r>
            <a:r>
              <a:rPr lang="en-US" sz="2400" dirty="0" smtClean="0">
                <a:solidFill>
                  <a:schemeClr val="bg1"/>
                </a:solidFill>
                <a:effectLst>
                  <a:outerShdw blurRad="38100" dist="38100" dir="2700000" algn="tl">
                    <a:srgbClr val="000000">
                      <a:alpha val="43137"/>
                    </a:srgbClr>
                  </a:outerShdw>
                </a:effectLst>
              </a:rPr>
              <a:t>pset </a:t>
            </a:r>
            <a:r>
              <a:rPr lang="en-US" sz="2400" dirty="0">
                <a:solidFill>
                  <a:schemeClr val="bg1"/>
                </a:solidFill>
                <a:effectLst>
                  <a:outerShdw blurRad="38100" dist="38100" dir="2700000" algn="tl">
                    <a:srgbClr val="000000">
                      <a:alpha val="43137"/>
                    </a:srgbClr>
                  </a:outerShdw>
                </a:effectLst>
              </a:rPr>
              <a:t>over what we perceive as trivial tasks- </a:t>
            </a:r>
            <a:r>
              <a:rPr lang="en-US" sz="2400" i="1" dirty="0" smtClean="0">
                <a:solidFill>
                  <a:schemeClr val="bg1"/>
                </a:solidFill>
                <a:effectLst>
                  <a:outerShdw blurRad="38100" dist="38100" dir="2700000" algn="tl">
                    <a:srgbClr val="000000">
                      <a:alpha val="43137"/>
                    </a:srgbClr>
                  </a:outerShdw>
                </a:effectLst>
              </a:rPr>
              <a:t>No purpose</a:t>
            </a:r>
          </a:p>
          <a:p>
            <a:r>
              <a:rPr lang="en-US" sz="2400" dirty="0" smtClean="0">
                <a:solidFill>
                  <a:schemeClr val="bg1"/>
                </a:solidFill>
                <a:effectLst>
                  <a:outerShdw blurRad="38100" dist="38100" dir="2700000" algn="tl">
                    <a:srgbClr val="000000">
                      <a:alpha val="43137"/>
                    </a:srgbClr>
                  </a:outerShdw>
                </a:effectLst>
              </a:rPr>
              <a:t>Loss of Control</a:t>
            </a:r>
          </a:p>
          <a:p>
            <a:r>
              <a:rPr lang="en-US" sz="2400" dirty="0" smtClean="0">
                <a:solidFill>
                  <a:schemeClr val="bg1"/>
                </a:solidFill>
                <a:effectLst>
                  <a:outerShdw blurRad="38100" dist="38100" dir="2700000" algn="tl">
                    <a:srgbClr val="000000">
                      <a:alpha val="43137"/>
                    </a:srgbClr>
                  </a:outerShdw>
                </a:effectLst>
              </a:rPr>
              <a:t>Overwhelmed </a:t>
            </a:r>
            <a:r>
              <a:rPr lang="en-US" sz="2400" dirty="0">
                <a:solidFill>
                  <a:schemeClr val="bg1"/>
                </a:solidFill>
                <a:effectLst>
                  <a:outerShdw blurRad="38100" dist="38100" dir="2700000" algn="tl">
                    <a:srgbClr val="000000">
                      <a:alpha val="43137"/>
                    </a:srgbClr>
                  </a:outerShdw>
                </a:effectLst>
              </a:rPr>
              <a:t>by daily </a:t>
            </a:r>
            <a:r>
              <a:rPr lang="en-US" sz="2400" dirty="0" smtClean="0">
                <a:solidFill>
                  <a:schemeClr val="bg1"/>
                </a:solidFill>
                <a:effectLst>
                  <a:outerShdw blurRad="38100" dist="38100" dir="2700000" algn="tl">
                    <a:srgbClr val="000000">
                      <a:alpha val="43137"/>
                    </a:srgbClr>
                  </a:outerShdw>
                </a:effectLst>
              </a:rPr>
              <a:t>tasks</a:t>
            </a:r>
          </a:p>
          <a:p>
            <a:r>
              <a:rPr lang="en-US" sz="2400" i="1" dirty="0" smtClean="0">
                <a:solidFill>
                  <a:schemeClr val="bg1"/>
                </a:solidFill>
                <a:effectLst>
                  <a:outerShdw blurRad="38100" dist="38100" dir="2700000" algn="tl">
                    <a:srgbClr val="000000">
                      <a:alpha val="43137"/>
                    </a:srgbClr>
                  </a:outerShdw>
                </a:effectLst>
              </a:rPr>
              <a:t>Who </a:t>
            </a:r>
            <a:r>
              <a:rPr lang="en-US" sz="2400" i="1" dirty="0">
                <a:solidFill>
                  <a:schemeClr val="bg1"/>
                </a:solidFill>
                <a:effectLst>
                  <a:outerShdw blurRad="38100" dist="38100" dir="2700000" algn="tl">
                    <a:srgbClr val="000000">
                      <a:alpha val="43137"/>
                    </a:srgbClr>
                  </a:outerShdw>
                </a:effectLst>
              </a:rPr>
              <a:t>can I trust- </a:t>
            </a:r>
            <a:r>
              <a:rPr lang="en-US" sz="2400" dirty="0" smtClean="0">
                <a:solidFill>
                  <a:schemeClr val="bg1"/>
                </a:solidFill>
                <a:effectLst>
                  <a:outerShdw blurRad="38100" dist="38100" dir="2700000" algn="tl">
                    <a:srgbClr val="000000">
                      <a:alpha val="43137"/>
                    </a:srgbClr>
                  </a:outerShdw>
                </a:effectLst>
              </a:rPr>
              <a:t>Who </a:t>
            </a:r>
            <a:r>
              <a:rPr lang="en-US" sz="2400" dirty="0">
                <a:solidFill>
                  <a:schemeClr val="bg1"/>
                </a:solidFill>
                <a:effectLst>
                  <a:outerShdw blurRad="38100" dist="38100" dir="2700000" algn="tl">
                    <a:srgbClr val="000000">
                      <a:alpha val="43137"/>
                    </a:srgbClr>
                  </a:outerShdw>
                </a:effectLst>
              </a:rPr>
              <a:t>understands what I went </a:t>
            </a:r>
            <a:r>
              <a:rPr lang="en-US" sz="2400" dirty="0" smtClean="0">
                <a:solidFill>
                  <a:schemeClr val="bg1"/>
                </a:solidFill>
                <a:effectLst>
                  <a:outerShdw blurRad="38100" dist="38100" dir="2700000" algn="tl">
                    <a:srgbClr val="000000">
                      <a:alpha val="43137"/>
                    </a:srgbClr>
                  </a:outerShdw>
                </a:effectLst>
              </a:rPr>
              <a:t>through?</a:t>
            </a:r>
          </a:p>
          <a:p>
            <a:r>
              <a:rPr lang="en-US" sz="2400" dirty="0" smtClean="0">
                <a:solidFill>
                  <a:schemeClr val="bg1"/>
                </a:solidFill>
                <a:effectLst>
                  <a:outerShdw blurRad="38100" dist="38100" dir="2700000" algn="tl">
                    <a:srgbClr val="000000">
                      <a:alpha val="43137"/>
                    </a:srgbClr>
                  </a:outerShdw>
                </a:effectLst>
              </a:rPr>
              <a:t>Spoiled </a:t>
            </a:r>
            <a:r>
              <a:rPr lang="en-US" sz="2400" dirty="0">
                <a:solidFill>
                  <a:schemeClr val="bg1"/>
                </a:solidFill>
                <a:effectLst>
                  <a:outerShdw blurRad="38100" dist="38100" dir="2700000" algn="tl">
                    <a:srgbClr val="000000">
                      <a:alpha val="43137"/>
                    </a:srgbClr>
                  </a:outerShdw>
                </a:effectLst>
              </a:rPr>
              <a:t>and ungrateful Americans- take 10-15 minute </a:t>
            </a:r>
            <a:r>
              <a:rPr lang="en-US" sz="2400" dirty="0" smtClean="0">
                <a:solidFill>
                  <a:schemeClr val="bg1"/>
                </a:solidFill>
                <a:effectLst>
                  <a:outerShdw blurRad="38100" dist="38100" dir="2700000" algn="tl">
                    <a:srgbClr val="000000">
                      <a:alpha val="43137"/>
                    </a:srgbClr>
                  </a:outerShdw>
                </a:effectLst>
              </a:rPr>
              <a:t>showers… </a:t>
            </a:r>
            <a:r>
              <a:rPr lang="en-US" sz="2400" dirty="0">
                <a:solidFill>
                  <a:schemeClr val="bg1"/>
                </a:solidFill>
                <a:effectLst>
                  <a:outerShdw blurRad="38100" dist="38100" dir="2700000" algn="tl">
                    <a:srgbClr val="000000">
                      <a:alpha val="43137"/>
                    </a:srgbClr>
                  </a:outerShdw>
                </a:effectLst>
              </a:rPr>
              <a:t>w</a:t>
            </a:r>
            <a:r>
              <a:rPr lang="en-US" sz="2400" dirty="0" smtClean="0">
                <a:solidFill>
                  <a:schemeClr val="bg1"/>
                </a:solidFill>
                <a:effectLst>
                  <a:outerShdw blurRad="38100" dist="38100" dir="2700000" algn="tl">
                    <a:srgbClr val="000000">
                      <a:alpha val="43137"/>
                    </a:srgbClr>
                  </a:outerShdw>
                </a:effectLst>
              </a:rPr>
              <a:t>asteful when </a:t>
            </a:r>
            <a:r>
              <a:rPr lang="en-US" sz="2400" dirty="0">
                <a:solidFill>
                  <a:schemeClr val="bg1"/>
                </a:solidFill>
                <a:effectLst>
                  <a:outerShdw blurRad="38100" dist="38100" dir="2700000" algn="tl">
                    <a:srgbClr val="000000">
                      <a:alpha val="43137"/>
                    </a:srgbClr>
                  </a:outerShdw>
                </a:effectLst>
              </a:rPr>
              <a:t>others are </a:t>
            </a:r>
            <a:r>
              <a:rPr lang="en-US" sz="2400" dirty="0" smtClean="0">
                <a:solidFill>
                  <a:schemeClr val="bg1"/>
                </a:solidFill>
                <a:effectLst>
                  <a:outerShdw blurRad="38100" dist="38100" dir="2700000" algn="tl">
                    <a:srgbClr val="000000">
                      <a:alpha val="43137"/>
                    </a:srgbClr>
                  </a:outerShdw>
                </a:effectLst>
              </a:rPr>
              <a:t>starving…etc.</a:t>
            </a:r>
          </a:p>
          <a:p>
            <a:r>
              <a:rPr lang="en-US" sz="2400" dirty="0" smtClean="0">
                <a:solidFill>
                  <a:schemeClr val="bg1"/>
                </a:solidFill>
                <a:effectLst>
                  <a:outerShdw blurRad="38100" dist="38100" dir="2700000" algn="tl">
                    <a:srgbClr val="000000">
                      <a:alpha val="43137"/>
                    </a:srgbClr>
                  </a:outerShdw>
                </a:effectLst>
              </a:rPr>
              <a:t>Reacting </a:t>
            </a:r>
            <a:r>
              <a:rPr lang="en-US" sz="2400" dirty="0">
                <a:solidFill>
                  <a:schemeClr val="bg1"/>
                </a:solidFill>
                <a:effectLst>
                  <a:outerShdw blurRad="38100" dist="38100" dir="2700000" algn="tl">
                    <a:srgbClr val="000000">
                      <a:alpha val="43137"/>
                    </a:srgbClr>
                  </a:outerShdw>
                </a:effectLst>
              </a:rPr>
              <a:t>to sights, sounds, smells, and the little voice of uncertainty. </a:t>
            </a:r>
          </a:p>
          <a:p>
            <a:r>
              <a:rPr lang="en-US" sz="2400" dirty="0">
                <a:solidFill>
                  <a:schemeClr val="bg1"/>
                </a:solidFill>
                <a:effectLst>
                  <a:outerShdw blurRad="38100" dist="38100" dir="2700000" algn="tl">
                    <a:srgbClr val="000000">
                      <a:alpha val="43137"/>
                    </a:srgbClr>
                  </a:outerShdw>
                </a:effectLst>
              </a:rPr>
              <a:t>SLEEP ISSUES! </a:t>
            </a:r>
          </a:p>
          <a:p>
            <a:pPr lvl="1">
              <a:spcBef>
                <a:spcPct val="20000"/>
              </a:spcBef>
              <a:buClr>
                <a:srgbClr val="0000FF"/>
              </a:buClr>
              <a:buFont typeface="Wingdings" panose="05000000000000000000" pitchFamily="2" charset="2"/>
              <a:buChar char="q"/>
            </a:pPr>
            <a:endParaRPr lang="en-US" altLang="en-US" b="1" dirty="0">
              <a:latin typeface="Arial" panose="020B0604020202020204" pitchFamily="34" charset="0"/>
              <a:cs typeface="Arial" panose="020B0604020202020204" pitchFamily="34" charset="0"/>
            </a:endParaRPr>
          </a:p>
          <a:p>
            <a:pPr lvl="1">
              <a:spcBef>
                <a:spcPct val="20000"/>
              </a:spcBef>
              <a:buClr>
                <a:srgbClr val="0000FF"/>
              </a:buClr>
              <a:buFont typeface="Wingdings" panose="05000000000000000000" pitchFamily="2" charset="2"/>
              <a:buChar char="q"/>
            </a:pPr>
            <a:endParaRPr lang="en-US" alt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7492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OBJECTIVES</a:t>
            </a: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34911" y="1623204"/>
            <a:ext cx="5600604" cy="485301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p:spPr>
        <p:txBody>
          <a:bodyPr>
            <a:noAutofit/>
          </a:bodyPr>
          <a:lstStyle/>
          <a:p>
            <a:r>
              <a:rPr lang="en-US" sz="2100" dirty="0" smtClean="0"/>
              <a:t>Understanding </a:t>
            </a:r>
            <a:r>
              <a:rPr lang="en-US" sz="2100" dirty="0"/>
              <a:t>who </a:t>
            </a:r>
            <a:r>
              <a:rPr lang="en-US" sz="2100" dirty="0" smtClean="0"/>
              <a:t>we are.</a:t>
            </a:r>
            <a:endParaRPr lang="en-US" sz="2100" dirty="0"/>
          </a:p>
          <a:p>
            <a:r>
              <a:rPr lang="en-US" sz="2100" dirty="0"/>
              <a:t>What motivates and governs us?</a:t>
            </a:r>
          </a:p>
          <a:p>
            <a:r>
              <a:rPr lang="en-US" sz="2100" dirty="0"/>
              <a:t>Understanding tours, </a:t>
            </a:r>
            <a:r>
              <a:rPr lang="en-US" sz="2100" dirty="0" smtClean="0"/>
              <a:t>deployments and reunification</a:t>
            </a:r>
          </a:p>
          <a:p>
            <a:pPr lvl="1"/>
            <a:r>
              <a:rPr lang="en-US" sz="1900" dirty="0"/>
              <a:t>H</a:t>
            </a:r>
            <a:r>
              <a:rPr lang="en-US" sz="1900" dirty="0" smtClean="0"/>
              <a:t>ow </a:t>
            </a:r>
            <a:r>
              <a:rPr lang="en-US" sz="1900" dirty="0"/>
              <a:t>it impacts the Service Member, Families, and possibly YOU (the civilian provider) and therapy sessions</a:t>
            </a:r>
            <a:r>
              <a:rPr lang="en-US" sz="2100" dirty="0"/>
              <a:t>.</a:t>
            </a:r>
          </a:p>
          <a:p>
            <a:r>
              <a:rPr lang="en-US" sz="2100" dirty="0"/>
              <a:t>Possible Landmines and Strengths of Civilian Providers.</a:t>
            </a:r>
          </a:p>
          <a:p>
            <a:r>
              <a:rPr lang="en-US" sz="2100" dirty="0"/>
              <a:t>What may be expected from you in terms of Confidentiality?</a:t>
            </a:r>
          </a:p>
          <a:p>
            <a:r>
              <a:rPr lang="en-US" sz="2100" dirty="0"/>
              <a:t>Understanding </a:t>
            </a:r>
            <a:r>
              <a:rPr lang="en-US" sz="2100" dirty="0" smtClean="0"/>
              <a:t>the impact </a:t>
            </a:r>
            <a:r>
              <a:rPr lang="en-US" sz="2100" dirty="0"/>
              <a:t>of misdiagnosing and MED Boards.</a:t>
            </a:r>
          </a:p>
          <a:p>
            <a:r>
              <a:rPr lang="en-US" sz="2100" dirty="0"/>
              <a:t>Community and </a:t>
            </a:r>
            <a:r>
              <a:rPr lang="en-US" sz="2100" dirty="0" err="1" smtClean="0"/>
              <a:t>DoD</a:t>
            </a:r>
            <a:r>
              <a:rPr lang="en-US" sz="2100" dirty="0" smtClean="0"/>
              <a:t> resources</a:t>
            </a:r>
            <a:r>
              <a:rPr lang="en-US" sz="2100" dirty="0"/>
              <a:t>.</a:t>
            </a:r>
          </a:p>
          <a:p>
            <a:pPr lvl="1">
              <a:spcBef>
                <a:spcPct val="20000"/>
              </a:spcBef>
              <a:buClr>
                <a:srgbClr val="0000FF"/>
              </a:buClr>
              <a:buFont typeface="Wingdings" panose="05000000000000000000" pitchFamily="2" charset="2"/>
              <a:buChar char="q"/>
            </a:pPr>
            <a:endParaRPr lang="en-US" altLang="en-US" sz="2100" b="1" dirty="0">
              <a:latin typeface="Arial" panose="020B0604020202020204" pitchFamily="34" charset="0"/>
              <a:cs typeface="Arial" panose="020B0604020202020204" pitchFamily="34" charset="0"/>
            </a:endParaRPr>
          </a:p>
          <a:p>
            <a:pPr lvl="1">
              <a:spcBef>
                <a:spcPct val="20000"/>
              </a:spcBef>
              <a:buClr>
                <a:srgbClr val="0000FF"/>
              </a:buClr>
              <a:buFont typeface="Wingdings" panose="05000000000000000000" pitchFamily="2" charset="2"/>
              <a:buChar char="q"/>
            </a:pPr>
            <a:endParaRPr lang="en-US" altLang="en-US" sz="2100" b="1" dirty="0" smtClean="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6996786" y="1623203"/>
            <a:ext cx="3778051" cy="2523739"/>
          </a:xfrm>
          <a:prstGeom prst="rect">
            <a:avLst/>
          </a:prstGeom>
          <a:effectLst>
            <a:glow rad="228600">
              <a:schemeClr val="accent3">
                <a:satMod val="175000"/>
                <a:alpha val="40000"/>
              </a:schemeClr>
            </a:glow>
          </a:effectLst>
        </p:spPr>
      </p:pic>
      <p:pic>
        <p:nvPicPr>
          <p:cNvPr id="8" name="Picture 7"/>
          <p:cNvPicPr>
            <a:picLocks noChangeAspect="1"/>
          </p:cNvPicPr>
          <p:nvPr/>
        </p:nvPicPr>
        <p:blipFill>
          <a:blip r:embed="rId4"/>
          <a:stretch>
            <a:fillRect/>
          </a:stretch>
        </p:blipFill>
        <p:spPr>
          <a:xfrm>
            <a:off x="6996786" y="4251488"/>
            <a:ext cx="3778051" cy="2224726"/>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3451649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a:latin typeface="Arial" panose="020B0604020202020204" pitchFamily="34" charset="0"/>
                <a:cs typeface="Arial" panose="020B0604020202020204" pitchFamily="34" charset="0"/>
              </a:rPr>
              <a:t>POST DEPLOYMENT</a:t>
            </a:r>
            <a:br>
              <a:rPr lang="en-US" sz="28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SERVICE </a:t>
            </a:r>
            <a:r>
              <a:rPr lang="en-US" sz="2400" b="1" dirty="0" smtClean="0">
                <a:latin typeface="Arial" panose="020B0604020202020204" pitchFamily="34" charset="0"/>
                <a:cs typeface="Arial" panose="020B0604020202020204" pitchFamily="34" charset="0"/>
              </a:rPr>
              <a:t>MEMBER continued</a:t>
            </a:r>
            <a:r>
              <a:rPr lang="en-US" sz="2800" b="1" dirty="0" smtClean="0">
                <a:latin typeface="Arial" panose="020B060402020202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25484" y="1576070"/>
            <a:ext cx="9577633" cy="485301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p:spPr>
        <p:txBody>
          <a:bodyPr>
            <a:noAutofit/>
          </a:bodyPr>
          <a:lstStyle/>
          <a:p>
            <a:r>
              <a:rPr lang="en-US" sz="2300" dirty="0"/>
              <a:t>Feeling like they no longer fit into their families due to the family changes that occurred in their absence, including the normative development and maturation of children and the increased competence of the spouse who has taken over many of the tasks and roles that were previously completed by the service member.</a:t>
            </a:r>
          </a:p>
          <a:p>
            <a:r>
              <a:rPr lang="en-US" sz="2300" dirty="0"/>
              <a:t>A feeling of separation for returning service members from the culture to which they return. Several reasons were cited such as lack of respect from civilians (including a loss of status and self-esteem), the belief that they hold themselves to a higher standard than civilians, and the complexity of “normal” life. </a:t>
            </a:r>
          </a:p>
          <a:p>
            <a:r>
              <a:rPr lang="en-US" sz="2300" dirty="0"/>
              <a:t>Difficulties related to interpersonal interactions (including those with their partners and children) due to low frustration tolerance, poor anger management, difficulties in coping and self-regulation, </a:t>
            </a:r>
            <a:r>
              <a:rPr lang="en-US" sz="2300" dirty="0" smtClean="0"/>
              <a:t>hyper vigilance, </a:t>
            </a:r>
            <a:r>
              <a:rPr lang="en-US" sz="2300" dirty="0"/>
              <a:t>and social withdrawal. </a:t>
            </a:r>
            <a:endParaRPr lang="en-US" altLang="en-US" sz="2300" b="1" dirty="0">
              <a:latin typeface="Arial" panose="020B0604020202020204" pitchFamily="34" charset="0"/>
              <a:cs typeface="Arial" panose="020B0604020202020204" pitchFamily="34" charset="0"/>
            </a:endParaRPr>
          </a:p>
          <a:p>
            <a:pPr marL="457189" lvl="1" indent="0">
              <a:spcBef>
                <a:spcPct val="20000"/>
              </a:spcBef>
              <a:buClr>
                <a:srgbClr val="0000FF"/>
              </a:buClr>
              <a:buNone/>
            </a:pPr>
            <a:r>
              <a:rPr lang="en-US" sz="1400" dirty="0" smtClean="0"/>
              <a:t>                                  </a:t>
            </a:r>
          </a:p>
          <a:p>
            <a:pPr marL="457189" lvl="1" indent="0" algn="ctr">
              <a:spcBef>
                <a:spcPct val="20000"/>
              </a:spcBef>
              <a:buClr>
                <a:srgbClr val="0000FF"/>
              </a:buClr>
              <a:buNone/>
            </a:pPr>
            <a:r>
              <a:rPr lang="en-US" sz="1400" dirty="0" smtClean="0"/>
              <a:t>  https://www.ncfr.org/ncfr-report/focus/military-families/returning-home</a:t>
            </a:r>
          </a:p>
          <a:p>
            <a:pPr lvl="1">
              <a:spcBef>
                <a:spcPct val="20000"/>
              </a:spcBef>
              <a:buClr>
                <a:srgbClr val="0000FF"/>
              </a:buClr>
              <a:buFont typeface="Wingdings" panose="05000000000000000000" pitchFamily="2" charset="2"/>
              <a:buChar char="q"/>
            </a:pPr>
            <a:endParaRPr lang="en-US" alt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8199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sz="3100" b="1" dirty="0">
                <a:latin typeface="Arial" panose="020B0604020202020204" pitchFamily="34" charset="0"/>
                <a:cs typeface="Arial" panose="020B0604020202020204" pitchFamily="34" charset="0"/>
              </a:rPr>
              <a:t>PRE-DEPLOYMENT</a:t>
            </a:r>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FAMILY CONSIDERATIONS </a:t>
            </a:r>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endParaRPr lang="en-US" sz="1800" b="1" dirty="0">
              <a:latin typeface="Arial" panose="020B0604020202020204" pitchFamily="34" charset="0"/>
              <a:cs typeface="Arial" panose="020B0604020202020204" pitchFamily="34" charset="0"/>
            </a:endParaRPr>
          </a:p>
        </p:txBody>
      </p:sp>
      <p:pic>
        <p:nvPicPr>
          <p:cNvPr id="5" name="Picture 4" descr="compass2.jpg"/>
          <p:cNvPicPr>
            <a:picLocks noChangeAspect="1"/>
          </p:cNvPicPr>
          <p:nvPr/>
        </p:nvPicPr>
        <p:blipFill>
          <a:blip r:embed="rId3" cstate="print"/>
          <a:stretch>
            <a:fillRect/>
          </a:stretch>
        </p:blipFill>
        <p:spPr>
          <a:xfrm>
            <a:off x="3857666" y="3093715"/>
            <a:ext cx="4597459" cy="3666510"/>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1835028324"/>
              </p:ext>
            </p:extLst>
          </p:nvPr>
        </p:nvGraphicFramePr>
        <p:xfrm>
          <a:off x="673137" y="-281170"/>
          <a:ext cx="10966516" cy="59842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0156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pass2.jpg"/>
          <p:cNvPicPr>
            <a:picLocks noChangeAspect="1"/>
          </p:cNvPicPr>
          <p:nvPr/>
        </p:nvPicPr>
        <p:blipFill>
          <a:blip r:embed="rId3" cstate="print"/>
          <a:stretch>
            <a:fillRect/>
          </a:stretch>
        </p:blipFill>
        <p:spPr>
          <a:xfrm>
            <a:off x="3772238" y="2928553"/>
            <a:ext cx="4594112" cy="3663841"/>
          </a:xfrm>
          <a:prstGeom prst="rect">
            <a:avLst/>
          </a:prstGeom>
        </p:spPr>
      </p:pic>
      <p:sp>
        <p:nvSpPr>
          <p:cNvPr id="2" name="Title 1"/>
          <p:cNvSpPr>
            <a:spLocks noGrp="1"/>
          </p:cNvSpPr>
          <p:nvPr>
            <p:ph type="title"/>
          </p:nvPr>
        </p:nvSpPr>
        <p:spPr/>
        <p:txBody>
          <a:bodyPr>
            <a:normAutofit fontScale="90000"/>
          </a:bodyPr>
          <a:lstStyle/>
          <a:p>
            <a:pPr algn="ctr">
              <a:defRPr/>
            </a:pPr>
            <a:r>
              <a:rPr lang="en-US" sz="3100" b="1" dirty="0">
                <a:latin typeface="Arial" panose="020B0604020202020204" pitchFamily="34" charset="0"/>
                <a:cs typeface="Arial" panose="020B0604020202020204" pitchFamily="34" charset="0"/>
              </a:rPr>
              <a:t>DURING DEPLOYMENTS</a:t>
            </a:r>
            <a:br>
              <a:rPr lang="en-US" sz="3100" b="1" dirty="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FAMILY CONSIDERATIONS </a:t>
            </a:r>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endParaRPr lang="en-US" sz="1800" b="1"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77863660"/>
              </p:ext>
            </p:extLst>
          </p:nvPr>
        </p:nvGraphicFramePr>
        <p:xfrm>
          <a:off x="185765" y="-474756"/>
          <a:ext cx="11559110" cy="6322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p:cNvSpPr/>
          <p:nvPr/>
        </p:nvSpPr>
        <p:spPr>
          <a:xfrm>
            <a:off x="4073167" y="6438506"/>
            <a:ext cx="3784306" cy="307777"/>
          </a:xfrm>
          <a:prstGeom prst="rect">
            <a:avLst/>
          </a:prstGeom>
        </p:spPr>
        <p:txBody>
          <a:bodyPr wrap="none">
            <a:spAutoFit/>
          </a:bodyPr>
          <a:lstStyle/>
          <a:p>
            <a:r>
              <a:rPr lang="en-US" sz="1400" dirty="0"/>
              <a:t>http://www.nccp.org/publications/pub_938.html</a:t>
            </a:r>
          </a:p>
        </p:txBody>
      </p:sp>
    </p:spTree>
    <p:extLst>
      <p:ext uri="{BB962C8B-B14F-4D97-AF65-F5344CB8AC3E}">
        <p14:creationId xmlns:p14="http://schemas.microsoft.com/office/powerpoint/2010/main" val="2364950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SUSTAINMENT</a:t>
            </a:r>
            <a:endParaRPr lang="en-US" sz="18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423829"/>
              </p:ext>
            </p:extLst>
          </p:nvPr>
        </p:nvGraphicFramePr>
        <p:xfrm>
          <a:off x="3473136" y="1523561"/>
          <a:ext cx="9577633" cy="485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6178" y="1922921"/>
            <a:ext cx="3881024" cy="388102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pic>
    </p:spTree>
    <p:extLst>
      <p:ext uri="{BB962C8B-B14F-4D97-AF65-F5344CB8AC3E}">
        <p14:creationId xmlns:p14="http://schemas.microsoft.com/office/powerpoint/2010/main" val="945249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sz="3100" b="1" dirty="0">
                <a:latin typeface="Arial" panose="020B0604020202020204" pitchFamily="34" charset="0"/>
                <a:cs typeface="Arial" panose="020B0604020202020204" pitchFamily="34" charset="0"/>
              </a:rPr>
              <a:t>POST DEPLOYMENT</a:t>
            </a:r>
            <a:br>
              <a:rPr lang="en-US" sz="3100" b="1" dirty="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FAMILY CONSIDERATIONS </a:t>
            </a:r>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endParaRPr lang="en-US" sz="1800" b="1" dirty="0">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1477961202"/>
              </p:ext>
            </p:extLst>
          </p:nvPr>
        </p:nvGraphicFramePr>
        <p:xfrm>
          <a:off x="1901320" y="1555423"/>
          <a:ext cx="8128000" cy="5223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1498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sz="3100" b="1" dirty="0" smtClean="0">
                <a:latin typeface="Arial" panose="020B0604020202020204" pitchFamily="34" charset="0"/>
                <a:cs typeface="Arial" panose="020B0604020202020204" pitchFamily="34" charset="0"/>
              </a:rPr>
              <a:t>Post-DEPLOYMENT</a:t>
            </a:r>
            <a:r>
              <a:rPr lang="en-US" sz="3100" b="1" dirty="0">
                <a:latin typeface="Arial" panose="020B0604020202020204" pitchFamily="34" charset="0"/>
                <a:cs typeface="Arial" panose="020B0604020202020204" pitchFamily="34" charset="0"/>
              </a:rPr>
              <a:t/>
            </a:r>
            <a:br>
              <a:rPr lang="en-US" sz="3100" b="1" dirty="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FAMILY</a:t>
            </a:r>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endParaRPr lang="en-US" sz="1800" b="1"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4013602472"/>
              </p:ext>
            </p:extLst>
          </p:nvPr>
        </p:nvGraphicFramePr>
        <p:xfrm>
          <a:off x="1901320" y="1602463"/>
          <a:ext cx="8128000" cy="4965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7701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5000"/>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040" y="1692252"/>
            <a:ext cx="6838220" cy="396251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pic>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NEGATIVE CONDITIONS WITH REINTEGRATION</a:t>
            </a:r>
            <a:endParaRPr lang="en-US" sz="1800" b="1" dirty="0">
              <a:latin typeface="Arial" panose="020B0604020202020204" pitchFamily="34" charset="0"/>
              <a:cs typeface="Arial" panose="020B0604020202020204" pitchFamily="34" charset="0"/>
            </a:endParaRPr>
          </a:p>
        </p:txBody>
      </p:sp>
      <p:sp>
        <p:nvSpPr>
          <p:cNvPr id="4" name="Rectangle 3"/>
          <p:cNvSpPr/>
          <p:nvPr/>
        </p:nvSpPr>
        <p:spPr>
          <a:xfrm>
            <a:off x="2966300" y="6550223"/>
            <a:ext cx="6096000" cy="307777"/>
          </a:xfrm>
          <a:prstGeom prst="rect">
            <a:avLst/>
          </a:prstGeom>
        </p:spPr>
        <p:txBody>
          <a:bodyPr>
            <a:spAutoFit/>
          </a:bodyPr>
          <a:lstStyle/>
          <a:p>
            <a:r>
              <a:rPr lang="en-US" sz="1400" dirty="0"/>
              <a:t>https://www.ncfr.org/ncfr-report/focus/military-families/returning-home</a:t>
            </a:r>
          </a:p>
        </p:txBody>
      </p:sp>
      <p:graphicFrame>
        <p:nvGraphicFramePr>
          <p:cNvPr id="5" name="Diagram 4"/>
          <p:cNvGraphicFramePr/>
          <p:nvPr>
            <p:extLst>
              <p:ext uri="{D42A27DB-BD31-4B8C-83A1-F6EECF244321}">
                <p14:modId xmlns:p14="http://schemas.microsoft.com/office/powerpoint/2010/main" val="3426365537"/>
              </p:ext>
            </p:extLst>
          </p:nvPr>
        </p:nvGraphicFramePr>
        <p:xfrm>
          <a:off x="3096462" y="1965014"/>
          <a:ext cx="8128000" cy="47337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45847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Potential Negative Outcomes</a:t>
            </a: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76503" y="1645210"/>
            <a:ext cx="9778190" cy="4474933"/>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p:spPr>
        <p:txBody>
          <a:bodyPr>
            <a:noAutofit/>
          </a:bodyPr>
          <a:lstStyle/>
          <a:p>
            <a:r>
              <a:rPr lang="en-US" sz="2400" dirty="0"/>
              <a:t>Infidelity (possibly both </a:t>
            </a:r>
            <a:r>
              <a:rPr lang="en-US" sz="2400" dirty="0" smtClean="0"/>
              <a:t>parties) during </a:t>
            </a:r>
            <a:r>
              <a:rPr lang="en-US" sz="2400" dirty="0"/>
              <a:t>all phases of deployment. </a:t>
            </a:r>
            <a:endParaRPr lang="en-US" sz="2400" dirty="0" smtClean="0"/>
          </a:p>
          <a:p>
            <a:pPr lvl="1"/>
            <a:r>
              <a:rPr lang="en-US" sz="2000" dirty="0" smtClean="0"/>
              <a:t>Those </a:t>
            </a:r>
            <a:r>
              <a:rPr lang="en-US" sz="2000" dirty="0"/>
              <a:t>in the “rear detachment” are usually friends and infidelity is a </a:t>
            </a:r>
            <a:r>
              <a:rPr lang="en-US" sz="2000" dirty="0" smtClean="0"/>
              <a:t>betrayal- </a:t>
            </a:r>
            <a:r>
              <a:rPr lang="en-US" sz="2000" b="1" i="1" dirty="0" smtClean="0"/>
              <a:t>you </a:t>
            </a:r>
            <a:r>
              <a:rPr lang="en-US" sz="2000" b="1" i="1" dirty="0"/>
              <a:t>were there to protect my spouse and you didn’t </a:t>
            </a:r>
            <a:r>
              <a:rPr lang="en-US" sz="2000" b="1" i="1" dirty="0" smtClean="0"/>
              <a:t>deploy</a:t>
            </a:r>
            <a:endParaRPr lang="en-US" sz="2000" b="1" i="1" dirty="0"/>
          </a:p>
          <a:p>
            <a:r>
              <a:rPr lang="en-US" sz="2400" dirty="0" smtClean="0"/>
              <a:t>Encourage </a:t>
            </a:r>
            <a:r>
              <a:rPr lang="en-US" sz="2400" dirty="0"/>
              <a:t>legal </a:t>
            </a:r>
            <a:r>
              <a:rPr lang="en-US" sz="2400" dirty="0" smtClean="0"/>
              <a:t>representation</a:t>
            </a:r>
          </a:p>
          <a:p>
            <a:pPr lvl="1"/>
            <a:r>
              <a:rPr lang="en-US" sz="2000" dirty="0"/>
              <a:t>M</a:t>
            </a:r>
            <a:r>
              <a:rPr lang="en-US" sz="2000" dirty="0" smtClean="0"/>
              <a:t>ilitary justice- paychecks can be garnished to give unfaithful spouse money – percentage of BAH</a:t>
            </a:r>
            <a:endParaRPr lang="en-US" sz="2400" dirty="0" smtClean="0"/>
          </a:p>
          <a:p>
            <a:r>
              <a:rPr lang="en-US" sz="2400" dirty="0" smtClean="0"/>
              <a:t>Power </a:t>
            </a:r>
            <a:r>
              <a:rPr lang="en-US" sz="2400" dirty="0"/>
              <a:t>of attorney issues </a:t>
            </a:r>
            <a:r>
              <a:rPr lang="en-US" sz="2400" dirty="0" smtClean="0"/>
              <a:t>-Special </a:t>
            </a:r>
            <a:r>
              <a:rPr lang="en-US" sz="2400" dirty="0"/>
              <a:t>vs G</a:t>
            </a:r>
            <a:r>
              <a:rPr lang="en-US" sz="2400" dirty="0" smtClean="0"/>
              <a:t>eneral </a:t>
            </a:r>
            <a:r>
              <a:rPr lang="en-US" sz="2400" dirty="0"/>
              <a:t>P</a:t>
            </a:r>
            <a:r>
              <a:rPr lang="en-US" sz="2400" dirty="0" smtClean="0"/>
              <a:t>ower </a:t>
            </a:r>
            <a:r>
              <a:rPr lang="en-US" sz="2400" dirty="0"/>
              <a:t>of </a:t>
            </a:r>
            <a:r>
              <a:rPr lang="en-US" sz="2400" dirty="0" smtClean="0"/>
              <a:t>Attorney</a:t>
            </a:r>
          </a:p>
          <a:p>
            <a:pPr lvl="1"/>
            <a:r>
              <a:rPr lang="en-US" sz="2000" dirty="0" smtClean="0"/>
              <a:t>Spouse </a:t>
            </a:r>
            <a:r>
              <a:rPr lang="en-US" sz="2000" dirty="0"/>
              <a:t>has power while </a:t>
            </a:r>
            <a:r>
              <a:rPr lang="en-US" sz="2000" dirty="0" smtClean="0"/>
              <a:t>SM is deployed- </a:t>
            </a:r>
            <a:r>
              <a:rPr lang="en-US" sz="2000" dirty="0"/>
              <a:t>bank account empty, car sold, bills not paid etc</a:t>
            </a:r>
            <a:r>
              <a:rPr lang="en-US" sz="2000" dirty="0" smtClean="0"/>
              <a:t>. </a:t>
            </a:r>
            <a:endParaRPr lang="en-US" sz="2000" dirty="0"/>
          </a:p>
          <a:p>
            <a:r>
              <a:rPr lang="en-US" sz="2400" dirty="0" smtClean="0"/>
              <a:t>Command Involvement-especially </a:t>
            </a:r>
            <a:r>
              <a:rPr lang="en-US" sz="2400" dirty="0"/>
              <a:t>if SM was unfaithful during </a:t>
            </a:r>
            <a:r>
              <a:rPr lang="en-US" sz="2400" dirty="0" smtClean="0"/>
              <a:t>deployment</a:t>
            </a:r>
          </a:p>
          <a:p>
            <a:pPr lvl="1"/>
            <a:r>
              <a:rPr lang="en-US" sz="2000" dirty="0"/>
              <a:t>P</a:t>
            </a:r>
            <a:r>
              <a:rPr lang="en-US" sz="2000" dirty="0" smtClean="0"/>
              <a:t>ossible </a:t>
            </a:r>
            <a:r>
              <a:rPr lang="en-US" sz="2000" dirty="0"/>
              <a:t>UCMJ action and dishonorable discharge</a:t>
            </a:r>
          </a:p>
          <a:p>
            <a:pPr lvl="1">
              <a:spcBef>
                <a:spcPct val="20000"/>
              </a:spcBef>
              <a:buClr>
                <a:srgbClr val="0000FF"/>
              </a:buClr>
              <a:buFont typeface="Wingdings" panose="05000000000000000000" pitchFamily="2" charset="2"/>
              <a:buChar char="q"/>
            </a:pPr>
            <a:endParaRPr lang="en-US" altLang="en-US" b="1" dirty="0">
              <a:latin typeface="Arial" panose="020B0604020202020204" pitchFamily="34" charset="0"/>
              <a:cs typeface="Arial" panose="020B0604020202020204" pitchFamily="34" charset="0"/>
            </a:endParaRPr>
          </a:p>
          <a:p>
            <a:pPr lvl="1">
              <a:spcBef>
                <a:spcPct val="20000"/>
              </a:spcBef>
              <a:buClr>
                <a:srgbClr val="0000FF"/>
              </a:buClr>
              <a:buFont typeface="Wingdings" panose="05000000000000000000" pitchFamily="2" charset="2"/>
              <a:buChar char="q"/>
            </a:pPr>
            <a:endParaRPr lang="en-US" alt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69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Commanders</a:t>
            </a:r>
            <a:endParaRPr lang="en-US" dirty="0"/>
          </a:p>
        </p:txBody>
      </p:sp>
      <p:sp>
        <p:nvSpPr>
          <p:cNvPr id="3" name="Content Placeholder 2"/>
          <p:cNvSpPr>
            <a:spLocks noGrp="1"/>
          </p:cNvSpPr>
          <p:nvPr>
            <p:ph idx="1"/>
          </p:nvPr>
        </p:nvSpPr>
        <p:spPr>
          <a:xfrm>
            <a:off x="707520" y="1825625"/>
            <a:ext cx="10515600" cy="4351338"/>
          </a:xfrm>
        </p:spPr>
        <p:txBody>
          <a:bodyPr/>
          <a:lstStyle/>
          <a:p>
            <a:r>
              <a:rPr lang="en-US" dirty="0" smtClean="0"/>
              <a:t>Commanders can mandate no contact orders and remove weapons (if on post housing)</a:t>
            </a:r>
          </a:p>
          <a:p>
            <a:r>
              <a:rPr lang="en-US" dirty="0" smtClean="0"/>
              <a:t>Can order ASAP or FAP involvement</a:t>
            </a:r>
          </a:p>
          <a:p>
            <a:r>
              <a:rPr lang="en-US" dirty="0" smtClean="0"/>
              <a:t>Can order Service member to move back on Post</a:t>
            </a:r>
          </a:p>
          <a:p>
            <a:r>
              <a:rPr lang="en-US" dirty="0" smtClean="0"/>
              <a:t>Can order 3822 and ignore recommendations </a:t>
            </a:r>
          </a:p>
          <a:p>
            <a:r>
              <a:rPr lang="en-US" dirty="0" smtClean="0"/>
              <a:t>Promote or take rank</a:t>
            </a:r>
          </a:p>
          <a:p>
            <a:r>
              <a:rPr lang="en-US" dirty="0" smtClean="0"/>
              <a:t>Flag individuals  </a:t>
            </a:r>
          </a:p>
          <a:p>
            <a:r>
              <a:rPr lang="en-US" dirty="0" smtClean="0"/>
              <a:t>However- most put their Soldiers needs first- to prevent negative outcomes </a:t>
            </a:r>
            <a:endParaRPr lang="en-US" dirty="0"/>
          </a:p>
        </p:txBody>
      </p:sp>
      <p:pic>
        <p:nvPicPr>
          <p:cNvPr id="5" name="Picture 4"/>
          <p:cNvPicPr>
            <a:picLocks noChangeAspect="1"/>
          </p:cNvPicPr>
          <p:nvPr/>
        </p:nvPicPr>
        <p:blipFill>
          <a:blip r:embed="rId2"/>
          <a:stretch>
            <a:fillRect/>
          </a:stretch>
        </p:blipFill>
        <p:spPr>
          <a:xfrm>
            <a:off x="9827877" y="5296269"/>
            <a:ext cx="1646063" cy="999831"/>
          </a:xfrm>
          <a:prstGeom prst="rect">
            <a:avLst/>
          </a:prstGeom>
        </p:spPr>
      </p:pic>
    </p:spTree>
    <p:extLst>
      <p:ext uri="{BB962C8B-B14F-4D97-AF65-F5344CB8AC3E}">
        <p14:creationId xmlns:p14="http://schemas.microsoft.com/office/powerpoint/2010/main" val="161030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CONSIDERATIONS UPON OUTCOMES</a:t>
            </a:r>
            <a:endParaRPr lang="en-US" sz="18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0866853"/>
              </p:ext>
            </p:extLst>
          </p:nvPr>
        </p:nvGraphicFramePr>
        <p:xfrm>
          <a:off x="1225484" y="1576070"/>
          <a:ext cx="9577633" cy="485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1150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949" y="93984"/>
            <a:ext cx="10116560" cy="1014413"/>
          </a:xfrm>
        </p:spPr>
        <p:txBody>
          <a:bodyPr>
            <a:normAutofit/>
          </a:bodyPr>
          <a:lstStyle/>
          <a:p>
            <a:pPr algn="ctr">
              <a:defRPr/>
            </a:pPr>
            <a:r>
              <a:rPr lang="en-US" sz="2800" b="1" dirty="0" smtClean="0">
                <a:latin typeface="Arial" panose="020B0604020202020204" pitchFamily="34" charset="0"/>
                <a:cs typeface="Arial" panose="020B0604020202020204" pitchFamily="34" charset="0"/>
              </a:rPr>
              <a:t>BASIC INFORMATION</a:t>
            </a: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34911" y="1623204"/>
            <a:ext cx="5600604" cy="485301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p:spPr>
        <p:txBody>
          <a:bodyPr>
            <a:noAutofit/>
          </a:bodyPr>
          <a:lstStyle/>
          <a:p>
            <a:r>
              <a:rPr lang="en-US" sz="2550" dirty="0" smtClean="0"/>
              <a:t>Military </a:t>
            </a:r>
            <a:r>
              <a:rPr lang="en-US" sz="2550" dirty="0"/>
              <a:t>has 7 Divisions: US Army, US Navy, US Marines, US Air Force, US Coast Guard, Public Health Services, and National Oceanic and Atmospheric Admin (NOAA). </a:t>
            </a:r>
          </a:p>
          <a:p>
            <a:r>
              <a:rPr lang="en-US" sz="2550" dirty="0"/>
              <a:t>National Guard and Reserves. </a:t>
            </a:r>
          </a:p>
          <a:p>
            <a:r>
              <a:rPr lang="en-US" sz="2550" dirty="0"/>
              <a:t>Estimated 3.6 million Service Members.</a:t>
            </a:r>
          </a:p>
          <a:p>
            <a:r>
              <a:rPr lang="en-US" sz="2550" dirty="0"/>
              <a:t>Army has largest AD (547,057).</a:t>
            </a:r>
          </a:p>
          <a:p>
            <a:r>
              <a:rPr lang="en-US" sz="2550" dirty="0"/>
              <a:t>Officer to Enlisted ration (1 to 4.8).</a:t>
            </a:r>
          </a:p>
          <a:p>
            <a:r>
              <a:rPr lang="en-US" sz="2550" dirty="0"/>
              <a:t>Women compose approximately 14.6% of </a:t>
            </a:r>
            <a:r>
              <a:rPr lang="en-US" sz="2550" dirty="0" err="1"/>
              <a:t>DoD</a:t>
            </a:r>
            <a:r>
              <a:rPr lang="en-US" sz="2550" dirty="0"/>
              <a:t> force.</a:t>
            </a:r>
          </a:p>
          <a:p>
            <a:pPr lvl="1">
              <a:spcBef>
                <a:spcPct val="20000"/>
              </a:spcBef>
              <a:buClr>
                <a:srgbClr val="0000FF"/>
              </a:buClr>
              <a:buFont typeface="Wingdings" panose="05000000000000000000" pitchFamily="2" charset="2"/>
              <a:buChar char="q"/>
            </a:pPr>
            <a:endParaRPr lang="en-US" altLang="en-US" sz="2100" b="1" dirty="0">
              <a:latin typeface="Arial" panose="020B0604020202020204" pitchFamily="34" charset="0"/>
              <a:cs typeface="Arial" panose="020B0604020202020204" pitchFamily="34" charset="0"/>
            </a:endParaRPr>
          </a:p>
          <a:p>
            <a:pPr lvl="1">
              <a:spcBef>
                <a:spcPct val="20000"/>
              </a:spcBef>
              <a:buClr>
                <a:srgbClr val="0000FF"/>
              </a:buClr>
              <a:buFont typeface="Wingdings" panose="05000000000000000000" pitchFamily="2" charset="2"/>
              <a:buChar char="q"/>
            </a:pPr>
            <a:endParaRPr lang="en-US" altLang="en-US" sz="2100" b="1" dirty="0" smtClean="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7264975" y="3338347"/>
            <a:ext cx="3575850" cy="2323345"/>
          </a:xfrm>
          <a:prstGeom prst="rect">
            <a:avLst/>
          </a:prstGeom>
          <a:solidFill>
            <a:schemeClr val="bg1">
              <a:lumMod val="50000"/>
              <a:alpha val="0"/>
            </a:schemeClr>
          </a:solidFill>
        </p:spPr>
      </p:pic>
      <p:pic>
        <p:nvPicPr>
          <p:cNvPr id="9" name="Picture 8"/>
          <p:cNvPicPr>
            <a:picLocks noChangeAspect="1"/>
          </p:cNvPicPr>
          <p:nvPr/>
        </p:nvPicPr>
        <p:blipFill>
          <a:blip r:embed="rId4"/>
          <a:stretch>
            <a:fillRect/>
          </a:stretch>
        </p:blipFill>
        <p:spPr>
          <a:xfrm>
            <a:off x="7802394" y="2115223"/>
            <a:ext cx="1250506" cy="1223124"/>
          </a:xfrm>
          <a:prstGeom prst="rect">
            <a:avLst/>
          </a:prstGeom>
        </p:spPr>
      </p:pic>
      <p:pic>
        <p:nvPicPr>
          <p:cNvPr id="10" name="Picture 9"/>
          <p:cNvPicPr>
            <a:picLocks noChangeAspect="1"/>
          </p:cNvPicPr>
          <p:nvPr/>
        </p:nvPicPr>
        <p:blipFill>
          <a:blip r:embed="rId5"/>
          <a:stretch>
            <a:fillRect/>
          </a:stretch>
        </p:blipFill>
        <p:spPr>
          <a:xfrm>
            <a:off x="9052900" y="2115223"/>
            <a:ext cx="1214408" cy="1224123"/>
          </a:xfrm>
          <a:prstGeom prst="rect">
            <a:avLst/>
          </a:prstGeom>
        </p:spPr>
      </p:pic>
      <p:sp>
        <p:nvSpPr>
          <p:cNvPr id="4" name="Rectangle 3"/>
          <p:cNvSpPr/>
          <p:nvPr/>
        </p:nvSpPr>
        <p:spPr>
          <a:xfrm>
            <a:off x="974102" y="6540796"/>
            <a:ext cx="7167565" cy="307777"/>
          </a:xfrm>
          <a:prstGeom prst="rect">
            <a:avLst/>
          </a:prstGeom>
        </p:spPr>
        <p:txBody>
          <a:bodyPr wrap="square">
            <a:spAutoFit/>
          </a:bodyPr>
          <a:lstStyle/>
          <a:p>
            <a:r>
              <a:rPr lang="en-US" sz="1400" dirty="0"/>
              <a:t>(2012 demographics: Profile of Military Community – Military One Source Nov 2013</a:t>
            </a:r>
            <a:r>
              <a:rPr lang="en-US" sz="1400" dirty="0" smtClean="0"/>
              <a:t>)</a:t>
            </a:r>
            <a:endParaRPr lang="en-US" sz="1400" dirty="0"/>
          </a:p>
        </p:txBody>
      </p:sp>
    </p:spTree>
    <p:extLst>
      <p:ext uri="{BB962C8B-B14F-4D97-AF65-F5344CB8AC3E}">
        <p14:creationId xmlns:p14="http://schemas.microsoft.com/office/powerpoint/2010/main" val="3806889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sz="2800" b="1" dirty="0" smtClean="0">
                <a:latin typeface="Arial" panose="020B0604020202020204" pitchFamily="34" charset="0"/>
                <a:cs typeface="Arial" panose="020B0604020202020204" pitchFamily="34" charset="0"/>
              </a:rPr>
              <a:t>IMPACT OF DEPLOYMENT OF CHILDREN’S MENTAL HEALTH</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POST DEPLOYEMT</a:t>
            </a:r>
            <a:endParaRPr lang="en-US" sz="1800" b="1"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5980166"/>
              </p:ext>
            </p:extLst>
          </p:nvPr>
        </p:nvGraphicFramePr>
        <p:xfrm>
          <a:off x="1225484" y="1576070"/>
          <a:ext cx="9577633" cy="485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4073167" y="6429080"/>
            <a:ext cx="3784306" cy="307777"/>
          </a:xfrm>
          <a:prstGeom prst="rect">
            <a:avLst/>
          </a:prstGeom>
        </p:spPr>
        <p:txBody>
          <a:bodyPr wrap="none">
            <a:spAutoFit/>
          </a:bodyPr>
          <a:lstStyle/>
          <a:p>
            <a:r>
              <a:rPr lang="en-US" sz="1400" dirty="0"/>
              <a:t>http://www.nccp.org/publications/pub_938.html</a:t>
            </a:r>
          </a:p>
        </p:txBody>
      </p:sp>
    </p:spTree>
    <p:extLst>
      <p:ext uri="{BB962C8B-B14F-4D97-AF65-F5344CB8AC3E}">
        <p14:creationId xmlns:p14="http://schemas.microsoft.com/office/powerpoint/2010/main" val="2022185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CHILDREN OF RESERVISTS</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CONSIDERATIONS</a:t>
            </a:r>
            <a:endParaRPr lang="en-US" sz="1800" b="1"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57229780"/>
              </p:ext>
            </p:extLst>
          </p:nvPr>
        </p:nvGraphicFramePr>
        <p:xfrm>
          <a:off x="1225484" y="1576070"/>
          <a:ext cx="9577633" cy="485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4713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92751" y="1565643"/>
            <a:ext cx="8182891" cy="4602877"/>
          </a:xfrm>
          <a:prstGeom prst="rect">
            <a:avLst/>
          </a:prstGeom>
        </p:spPr>
      </p:pic>
    </p:spTree>
    <p:extLst>
      <p:ext uri="{BB962C8B-B14F-4D97-AF65-F5344CB8AC3E}">
        <p14:creationId xmlns:p14="http://schemas.microsoft.com/office/powerpoint/2010/main" val="1454535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LIFE AS A ‘MILITARY BRAT”</a:t>
            </a:r>
            <a:endParaRPr lang="en-US" sz="18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0219843"/>
              </p:ext>
            </p:extLst>
          </p:nvPr>
        </p:nvGraphicFramePr>
        <p:xfrm>
          <a:off x="1225484" y="1576070"/>
          <a:ext cx="9577633" cy="485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0534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sz="2800" b="1" dirty="0" smtClean="0">
                <a:latin typeface="Arial" panose="020B0604020202020204" pitchFamily="34" charset="0"/>
                <a:cs typeface="Arial" panose="020B0604020202020204" pitchFamily="34" charset="0"/>
              </a:rPr>
              <a:t>RESILIENCY/STRENTHS OF MILITARY FAMILIES</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CHILDREN</a:t>
            </a:r>
            <a:br>
              <a:rPr lang="en-US" sz="2800" b="1" dirty="0" smtClean="0">
                <a:latin typeface="Arial" panose="020B0604020202020204" pitchFamily="34" charset="0"/>
                <a:cs typeface="Arial" panose="020B0604020202020204" pitchFamily="34" charset="0"/>
              </a:rPr>
            </a:b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200" y="1825625"/>
            <a:ext cx="5181600" cy="4622309"/>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p:spPr>
        <p:txBody>
          <a:bodyPr>
            <a:noAutofit/>
          </a:bodyPr>
          <a:lstStyle/>
          <a:p>
            <a:r>
              <a:rPr lang="en-US" sz="2400" dirty="0"/>
              <a:t>Lower rates of </a:t>
            </a:r>
            <a:r>
              <a:rPr lang="en-US" sz="2400" dirty="0" smtClean="0"/>
              <a:t>psychopathology</a:t>
            </a:r>
          </a:p>
          <a:p>
            <a:r>
              <a:rPr lang="en-US" sz="2400" dirty="0" smtClean="0"/>
              <a:t>Lower levels of juvenile </a:t>
            </a:r>
            <a:r>
              <a:rPr lang="en-US" sz="2400" dirty="0"/>
              <a:t>delinquency           </a:t>
            </a:r>
            <a:endParaRPr lang="en-US" sz="2400" dirty="0" smtClean="0"/>
          </a:p>
          <a:p>
            <a:r>
              <a:rPr lang="en-US" sz="2400" dirty="0" smtClean="0"/>
              <a:t> Decrease </a:t>
            </a:r>
            <a:r>
              <a:rPr lang="en-US" sz="2400" dirty="0"/>
              <a:t>in engaging in risky behaviors      </a:t>
            </a:r>
            <a:endParaRPr lang="en-US" sz="2400" dirty="0" smtClean="0"/>
          </a:p>
          <a:p>
            <a:r>
              <a:rPr lang="en-US" sz="2400" dirty="0" smtClean="0"/>
              <a:t>Lower </a:t>
            </a:r>
            <a:r>
              <a:rPr lang="en-US" sz="2400" dirty="0"/>
              <a:t>rates of </a:t>
            </a:r>
            <a:r>
              <a:rPr lang="en-US" sz="2400" dirty="0" smtClean="0"/>
              <a:t>ETOH </a:t>
            </a:r>
            <a:r>
              <a:rPr lang="en-US" sz="2400" dirty="0"/>
              <a:t>and drug </a:t>
            </a:r>
            <a:r>
              <a:rPr lang="en-US" sz="2400" dirty="0" smtClean="0"/>
              <a:t>abuse </a:t>
            </a:r>
          </a:p>
          <a:p>
            <a:r>
              <a:rPr lang="en-US" sz="2400" dirty="0" smtClean="0"/>
              <a:t>Increased </a:t>
            </a:r>
            <a:r>
              <a:rPr lang="en-US" sz="2400" dirty="0"/>
              <a:t>optimism and self image</a:t>
            </a:r>
          </a:p>
          <a:p>
            <a:r>
              <a:rPr lang="en-US" sz="2400" dirty="0"/>
              <a:t>Increased levels of tolerance, resourcefulness and adaptability</a:t>
            </a:r>
          </a:p>
          <a:p>
            <a:r>
              <a:rPr lang="en-US" sz="2400" dirty="0"/>
              <a:t>Culture sensitivity</a:t>
            </a:r>
          </a:p>
          <a:p>
            <a:pPr marL="0" indent="0">
              <a:buNone/>
            </a:pPr>
            <a:endParaRPr lang="en-US" altLang="en-US" b="1" dirty="0">
              <a:latin typeface="Arial" panose="020B0604020202020204" pitchFamily="34" charset="0"/>
              <a:cs typeface="Arial" panose="020B0604020202020204" pitchFamily="34" charset="0"/>
            </a:endParaRPr>
          </a:p>
          <a:p>
            <a:pPr lvl="1">
              <a:spcBef>
                <a:spcPct val="20000"/>
              </a:spcBef>
              <a:buClr>
                <a:srgbClr val="0000FF"/>
              </a:buClr>
              <a:buFont typeface="Wingdings" panose="05000000000000000000" pitchFamily="2" charset="2"/>
              <a:buChar char="q"/>
            </a:pPr>
            <a:endParaRPr lang="en-US" altLang="en-US" b="1" dirty="0" smtClean="0">
              <a:latin typeface="Arial" panose="020B0604020202020204" pitchFamily="34" charset="0"/>
              <a:cs typeface="Arial" panose="020B0604020202020204" pitchFamily="34" charset="0"/>
            </a:endParaRPr>
          </a:p>
        </p:txBody>
      </p:sp>
      <p:sp>
        <p:nvSpPr>
          <p:cNvPr id="8" name="Content Placeholder 7"/>
          <p:cNvSpPr>
            <a:spLocks noGrp="1"/>
          </p:cNvSpPr>
          <p:nvPr>
            <p:ph sz="half" idx="2"/>
          </p:nvPr>
        </p:nvSpPr>
        <p:spPr>
          <a:xfrm>
            <a:off x="6172200" y="1825624"/>
            <a:ext cx="5181600" cy="4622309"/>
          </a:xfrm>
        </p:spPr>
        <p:txBody>
          <a:bodyPr/>
          <a:lstStyle/>
          <a:p>
            <a:endParaRPr lang="en-US" dirty="0"/>
          </a:p>
        </p:txBody>
      </p:sp>
      <p:sp>
        <p:nvSpPr>
          <p:cNvPr id="9" name="Content Placeholder 2"/>
          <p:cNvSpPr txBox="1">
            <a:spLocks/>
          </p:cNvSpPr>
          <p:nvPr/>
        </p:nvSpPr>
        <p:spPr>
          <a:xfrm>
            <a:off x="6172200" y="1825624"/>
            <a:ext cx="5181600" cy="46223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View term “military brat” as brave, resilient, adaptable and trustworthy</a:t>
            </a:r>
          </a:p>
          <a:p>
            <a:r>
              <a:rPr lang="en-US" sz="2400" dirty="0"/>
              <a:t>Good peer interactions </a:t>
            </a:r>
          </a:p>
          <a:p>
            <a:r>
              <a:rPr lang="en-US" sz="2400" dirty="0"/>
              <a:t>Good sense of right, wrong, and discipline </a:t>
            </a:r>
          </a:p>
          <a:p>
            <a:r>
              <a:rPr lang="en-US" sz="2400" dirty="0"/>
              <a:t>Higher grades</a:t>
            </a:r>
          </a:p>
          <a:p>
            <a:r>
              <a:rPr lang="en-US" sz="2400" dirty="0"/>
              <a:t>Higher Median IQ</a:t>
            </a:r>
          </a:p>
          <a:p>
            <a:r>
              <a:rPr lang="en-US" sz="2400" dirty="0"/>
              <a:t>Overall better physical health</a:t>
            </a:r>
          </a:p>
          <a:p>
            <a:r>
              <a:rPr lang="en-US" sz="2400" dirty="0"/>
              <a:t>Overall more satisfied with life</a:t>
            </a:r>
          </a:p>
          <a:p>
            <a:pPr marL="0" indent="0">
              <a:buFont typeface="Arial" panose="020B0604020202020204" pitchFamily="34" charset="0"/>
              <a:buNone/>
            </a:pPr>
            <a:endParaRPr lang="en-US" altLang="en-US" b="1" dirty="0" smtClean="0">
              <a:latin typeface="Arial" panose="020B0604020202020204" pitchFamily="34" charset="0"/>
              <a:cs typeface="Arial" panose="020B0604020202020204" pitchFamily="34" charset="0"/>
            </a:endParaRPr>
          </a:p>
          <a:p>
            <a:pPr lvl="1">
              <a:spcBef>
                <a:spcPct val="20000"/>
              </a:spcBef>
              <a:buClr>
                <a:srgbClr val="0000FF"/>
              </a:buClr>
              <a:buFont typeface="Wingdings" panose="05000000000000000000" pitchFamily="2" charset="2"/>
              <a:buChar char="q"/>
            </a:pPr>
            <a:endParaRPr lang="en-US" altLang="en-US" b="1" dirty="0" smtClean="0">
              <a:latin typeface="Arial" panose="020B0604020202020204" pitchFamily="34" charset="0"/>
              <a:cs typeface="Arial" panose="020B0604020202020204" pitchFamily="34" charset="0"/>
            </a:endParaRPr>
          </a:p>
        </p:txBody>
      </p:sp>
      <p:sp>
        <p:nvSpPr>
          <p:cNvPr id="10" name="Rectangle 9"/>
          <p:cNvSpPr/>
          <p:nvPr/>
        </p:nvSpPr>
        <p:spPr>
          <a:xfrm>
            <a:off x="4478246" y="6521942"/>
            <a:ext cx="2974148" cy="307777"/>
          </a:xfrm>
          <a:prstGeom prst="rect">
            <a:avLst/>
          </a:prstGeom>
        </p:spPr>
        <p:txBody>
          <a:bodyPr wrap="none">
            <a:spAutoFit/>
          </a:bodyPr>
          <a:lstStyle/>
          <a:p>
            <a:r>
              <a:rPr lang="en-US" sz="1400" dirty="0"/>
              <a:t>January 2011 ● American Psychologist</a:t>
            </a:r>
          </a:p>
        </p:txBody>
      </p:sp>
    </p:spTree>
    <p:extLst>
      <p:ext uri="{BB962C8B-B14F-4D97-AF65-F5344CB8AC3E}">
        <p14:creationId xmlns:p14="http://schemas.microsoft.com/office/powerpoint/2010/main" val="1219918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sz="2800" b="1" dirty="0" smtClean="0">
                <a:latin typeface="Arial" panose="020B0604020202020204" pitchFamily="34" charset="0"/>
                <a:cs typeface="Arial" panose="020B0604020202020204" pitchFamily="34" charset="0"/>
              </a:rPr>
              <a:t>RESILIENCY/STRENTHS OF MILITARY FAMILIES</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SPOUSES</a:t>
            </a:r>
            <a:br>
              <a:rPr lang="en-US" sz="2800" b="1" dirty="0" smtClean="0">
                <a:latin typeface="Arial" panose="020B0604020202020204" pitchFamily="34" charset="0"/>
                <a:cs typeface="Arial" panose="020B0604020202020204" pitchFamily="34" charset="0"/>
              </a:rPr>
            </a:b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4594029"/>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p:spPr>
        <p:txBody>
          <a:bodyPr>
            <a:noAutofit/>
          </a:bodyPr>
          <a:lstStyle/>
          <a:p>
            <a:r>
              <a:rPr lang="en-US" sz="2400" dirty="0"/>
              <a:t>Adaptable – new environments- from Military Ball to L</a:t>
            </a:r>
            <a:r>
              <a:rPr lang="en-US" sz="2400" dirty="0" smtClean="0"/>
              <a:t>iving </a:t>
            </a:r>
            <a:r>
              <a:rPr lang="en-US" sz="2400" dirty="0"/>
              <a:t>in </a:t>
            </a:r>
            <a:r>
              <a:rPr lang="en-US" sz="2400" dirty="0" smtClean="0"/>
              <a:t>New </a:t>
            </a:r>
            <a:r>
              <a:rPr lang="en-US" sz="2400" dirty="0"/>
              <a:t>C</a:t>
            </a:r>
            <a:r>
              <a:rPr lang="en-US" sz="2400" dirty="0" smtClean="0"/>
              <a:t>ountries </a:t>
            </a:r>
            <a:endParaRPr lang="en-US" sz="2400" dirty="0"/>
          </a:p>
          <a:p>
            <a:r>
              <a:rPr lang="en-US" sz="2400" dirty="0"/>
              <a:t>Resourceful</a:t>
            </a:r>
          </a:p>
          <a:p>
            <a:r>
              <a:rPr lang="en-US" sz="2400" dirty="0"/>
              <a:t>Competent </a:t>
            </a:r>
          </a:p>
          <a:p>
            <a:r>
              <a:rPr lang="en-US" sz="2400" dirty="0"/>
              <a:t>Independent </a:t>
            </a:r>
          </a:p>
          <a:p>
            <a:r>
              <a:rPr lang="en-US" sz="2400" dirty="0"/>
              <a:t>Flexible </a:t>
            </a:r>
          </a:p>
          <a:p>
            <a:r>
              <a:rPr lang="en-US" sz="2400" dirty="0"/>
              <a:t>“Politically Correct” at reading situations </a:t>
            </a:r>
          </a:p>
          <a:p>
            <a:r>
              <a:rPr lang="en-US" sz="2400" dirty="0"/>
              <a:t>Supportive</a:t>
            </a:r>
          </a:p>
          <a:p>
            <a:r>
              <a:rPr lang="en-US" sz="2400" dirty="0"/>
              <a:t>Often willing to share wisdom with new spouses-they know the system and resources</a:t>
            </a:r>
          </a:p>
          <a:p>
            <a:pPr marL="0" indent="0">
              <a:buNone/>
            </a:pPr>
            <a:endParaRPr lang="en-US" altLang="en-US" b="1" dirty="0">
              <a:latin typeface="Arial" panose="020B0604020202020204" pitchFamily="34" charset="0"/>
              <a:cs typeface="Arial" panose="020B0604020202020204" pitchFamily="34" charset="0"/>
            </a:endParaRPr>
          </a:p>
          <a:p>
            <a:pPr lvl="1">
              <a:spcBef>
                <a:spcPct val="20000"/>
              </a:spcBef>
              <a:buClr>
                <a:srgbClr val="0000FF"/>
              </a:buClr>
              <a:buFont typeface="Wingdings" panose="05000000000000000000" pitchFamily="2" charset="2"/>
              <a:buChar char="q"/>
            </a:pPr>
            <a:endParaRPr lang="en-US" altLang="en-US" b="1" dirty="0" smtClean="0">
              <a:latin typeface="Arial" panose="020B0604020202020204" pitchFamily="34" charset="0"/>
              <a:cs typeface="Arial" panose="020B0604020202020204" pitchFamily="34" charset="0"/>
            </a:endParaRPr>
          </a:p>
        </p:txBody>
      </p:sp>
      <p:sp>
        <p:nvSpPr>
          <p:cNvPr id="10" name="Rectangle 9"/>
          <p:cNvSpPr/>
          <p:nvPr/>
        </p:nvSpPr>
        <p:spPr>
          <a:xfrm>
            <a:off x="4478246" y="6521942"/>
            <a:ext cx="2974148" cy="307777"/>
          </a:xfrm>
          <a:prstGeom prst="rect">
            <a:avLst/>
          </a:prstGeom>
        </p:spPr>
        <p:txBody>
          <a:bodyPr wrap="none">
            <a:spAutoFit/>
          </a:bodyPr>
          <a:lstStyle/>
          <a:p>
            <a:r>
              <a:rPr lang="en-US" sz="1400" dirty="0"/>
              <a:t>January 2011 ● American Psychologist</a:t>
            </a:r>
          </a:p>
        </p:txBody>
      </p:sp>
    </p:spTree>
    <p:extLst>
      <p:ext uri="{BB962C8B-B14F-4D97-AF65-F5344CB8AC3E}">
        <p14:creationId xmlns:p14="http://schemas.microsoft.com/office/powerpoint/2010/main" val="690832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BEHAVIORAL HEALTH SERVICE</a:t>
            </a:r>
            <a:endParaRPr lang="en-US" sz="1800" b="1"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04513120"/>
              </p:ext>
            </p:extLst>
          </p:nvPr>
        </p:nvGraphicFramePr>
        <p:xfrm>
          <a:off x="832080" y="1522907"/>
          <a:ext cx="10002497" cy="5016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7312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CONFIDENTIALITY</a:t>
            </a: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25484" y="1576070"/>
            <a:ext cx="9577633" cy="485301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p:spPr>
        <p:txBody>
          <a:bodyPr>
            <a:noAutofit/>
          </a:bodyPr>
          <a:lstStyle/>
          <a:p>
            <a:pPr marL="0" indent="0">
              <a:buNone/>
            </a:pPr>
            <a:endParaRPr lang="en-US" sz="2400" dirty="0"/>
          </a:p>
          <a:p>
            <a:r>
              <a:rPr lang="en-US" sz="2400" dirty="0" smtClean="0"/>
              <a:t>Confidentiality</a:t>
            </a:r>
          </a:p>
          <a:p>
            <a:pPr lvl="1"/>
            <a:r>
              <a:rPr lang="en-US" sz="2000" dirty="0" smtClean="0"/>
              <a:t>Command </a:t>
            </a:r>
            <a:r>
              <a:rPr lang="en-US" sz="2000" dirty="0"/>
              <a:t>Directed </a:t>
            </a:r>
            <a:r>
              <a:rPr lang="en-US" sz="2000" dirty="0" smtClean="0"/>
              <a:t>Evaluations</a:t>
            </a:r>
          </a:p>
          <a:p>
            <a:pPr lvl="1"/>
            <a:r>
              <a:rPr lang="en-US" sz="2000" dirty="0" smtClean="0"/>
              <a:t>Boxer </a:t>
            </a:r>
            <a:r>
              <a:rPr lang="en-US" sz="2000" dirty="0"/>
              <a:t>(72 </a:t>
            </a:r>
            <a:r>
              <a:rPr lang="en-US" sz="2000" dirty="0" smtClean="0"/>
              <a:t>hour) </a:t>
            </a:r>
          </a:p>
          <a:p>
            <a:pPr lvl="1"/>
            <a:r>
              <a:rPr lang="en-US" sz="2000" dirty="0" smtClean="0"/>
              <a:t>Danger </a:t>
            </a:r>
            <a:r>
              <a:rPr lang="en-US" sz="2000" dirty="0"/>
              <a:t>to self or others, or danger to the </a:t>
            </a:r>
            <a:r>
              <a:rPr lang="en-US" sz="2000" dirty="0" smtClean="0"/>
              <a:t>mission </a:t>
            </a:r>
          </a:p>
          <a:p>
            <a:pPr marL="228594" lvl="1">
              <a:spcBef>
                <a:spcPts val="1000"/>
              </a:spcBef>
            </a:pPr>
            <a:r>
              <a:rPr lang="en-US" dirty="0"/>
              <a:t>Accountability vs disclosing sensitive </a:t>
            </a:r>
            <a:r>
              <a:rPr lang="en-US" dirty="0" smtClean="0"/>
              <a:t>information</a:t>
            </a:r>
          </a:p>
          <a:p>
            <a:pPr marL="685782" lvl="2">
              <a:spcBef>
                <a:spcPts val="1000"/>
              </a:spcBef>
            </a:pPr>
            <a:r>
              <a:rPr lang="en-US" dirty="0" smtClean="0"/>
              <a:t> </a:t>
            </a:r>
            <a:r>
              <a:rPr lang="en-US" dirty="0"/>
              <a:t>ASAP and FAP= limited confidentiality </a:t>
            </a:r>
            <a:endParaRPr lang="en-US" dirty="0" smtClean="0"/>
          </a:p>
          <a:p>
            <a:r>
              <a:rPr lang="en-US" sz="2400" dirty="0" smtClean="0"/>
              <a:t>Special considerations</a:t>
            </a:r>
          </a:p>
          <a:p>
            <a:pPr lvl="1"/>
            <a:r>
              <a:rPr lang="en-US" sz="2000" dirty="0" smtClean="0"/>
              <a:t> </a:t>
            </a:r>
            <a:r>
              <a:rPr lang="en-US" sz="2000" dirty="0"/>
              <a:t>F</a:t>
            </a:r>
            <a:r>
              <a:rPr lang="en-US" sz="2000" dirty="0" smtClean="0"/>
              <a:t>light </a:t>
            </a:r>
            <a:r>
              <a:rPr lang="en-US" sz="2000" dirty="0"/>
              <a:t>status </a:t>
            </a:r>
          </a:p>
          <a:p>
            <a:pPr lvl="1"/>
            <a:r>
              <a:rPr lang="en-US" sz="2000" dirty="0" smtClean="0"/>
              <a:t> </a:t>
            </a:r>
            <a:r>
              <a:rPr lang="en-US" sz="2000" dirty="0"/>
              <a:t>S</a:t>
            </a:r>
            <a:r>
              <a:rPr lang="en-US" sz="2000" dirty="0" smtClean="0"/>
              <a:t>ecurity </a:t>
            </a:r>
            <a:r>
              <a:rPr lang="en-US" sz="2000" dirty="0"/>
              <a:t>clearance issues</a:t>
            </a:r>
          </a:p>
          <a:p>
            <a:r>
              <a:rPr lang="en-US" sz="2400" dirty="0"/>
              <a:t>Chaplains- </a:t>
            </a:r>
            <a:r>
              <a:rPr lang="en-US" sz="2400" b="1" i="1" dirty="0"/>
              <a:t>100% confidentiality  </a:t>
            </a:r>
          </a:p>
          <a:p>
            <a:pPr lvl="1">
              <a:spcBef>
                <a:spcPct val="20000"/>
              </a:spcBef>
              <a:buClr>
                <a:srgbClr val="0000FF"/>
              </a:buClr>
              <a:buFont typeface="Wingdings" panose="05000000000000000000" pitchFamily="2" charset="2"/>
              <a:buChar char="q"/>
            </a:pPr>
            <a:endParaRPr lang="en-US" altLang="en-US" b="1" dirty="0">
              <a:latin typeface="Arial" panose="020B0604020202020204" pitchFamily="34" charset="0"/>
              <a:cs typeface="Arial" panose="020B0604020202020204" pitchFamily="34" charset="0"/>
            </a:endParaRPr>
          </a:p>
          <a:p>
            <a:pPr marL="457189" lvl="1" indent="0">
              <a:spcBef>
                <a:spcPct val="20000"/>
              </a:spcBef>
              <a:buClr>
                <a:srgbClr val="0000FF"/>
              </a:buClr>
              <a:buNone/>
            </a:pPr>
            <a:endParaRPr lang="en-US" altLang="en-US" b="1"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5177" y="2275367"/>
            <a:ext cx="3104707" cy="3104707"/>
          </a:xfrm>
          <a:prstGeom prst="rect">
            <a:avLst/>
          </a:prstGeom>
        </p:spPr>
      </p:pic>
    </p:spTree>
    <p:extLst>
      <p:ext uri="{BB962C8B-B14F-4D97-AF65-F5344CB8AC3E}">
        <p14:creationId xmlns:p14="http://schemas.microsoft.com/office/powerpoint/2010/main" val="2605805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WHAT CIVILIAN PROVIDERS SHOULD UNDERSTAND AND CONSIDER TO CONNECT</a:t>
            </a: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25484" y="1576070"/>
            <a:ext cx="9577633" cy="485301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p:spPr>
        <p:txBody>
          <a:bodyPr>
            <a:noAutofit/>
          </a:bodyPr>
          <a:lstStyle/>
          <a:p>
            <a:pPr marL="0" indent="0">
              <a:buNone/>
            </a:pPr>
            <a:endParaRPr lang="en-US" sz="2400" dirty="0"/>
          </a:p>
          <a:p>
            <a:r>
              <a:rPr lang="en-US" b="1" dirty="0" smtClean="0"/>
              <a:t>FIRST</a:t>
            </a:r>
            <a:r>
              <a:rPr lang="en-US" dirty="0" smtClean="0"/>
              <a:t>- </a:t>
            </a:r>
            <a:r>
              <a:rPr lang="en-US" dirty="0"/>
              <a:t>D</a:t>
            </a:r>
            <a:r>
              <a:rPr lang="en-US" dirty="0" smtClean="0"/>
              <a:t>o </a:t>
            </a:r>
            <a:r>
              <a:rPr lang="en-US" dirty="0"/>
              <a:t>a self </a:t>
            </a:r>
            <a:r>
              <a:rPr lang="en-US" dirty="0" smtClean="0"/>
              <a:t>inventory….</a:t>
            </a:r>
          </a:p>
          <a:p>
            <a:pPr lvl="1"/>
            <a:r>
              <a:rPr lang="en-US" dirty="0" smtClean="0"/>
              <a:t>What </a:t>
            </a:r>
            <a:r>
              <a:rPr lang="en-US" dirty="0"/>
              <a:t>are your biases? </a:t>
            </a:r>
          </a:p>
          <a:p>
            <a:pPr lvl="1"/>
            <a:r>
              <a:rPr lang="en-US" dirty="0" smtClean="0"/>
              <a:t>How </a:t>
            </a:r>
            <a:r>
              <a:rPr lang="en-US" dirty="0"/>
              <a:t>do you see military </a:t>
            </a:r>
            <a:r>
              <a:rPr lang="en-US" dirty="0" smtClean="0"/>
              <a:t>members?</a:t>
            </a:r>
          </a:p>
          <a:p>
            <a:pPr lvl="1"/>
            <a:r>
              <a:rPr lang="en-US" dirty="0" smtClean="0"/>
              <a:t>Facts </a:t>
            </a:r>
            <a:r>
              <a:rPr lang="en-US" dirty="0"/>
              <a:t>vs. Fiction (the good, the bad, and the ugly)</a:t>
            </a:r>
          </a:p>
          <a:p>
            <a:pPr lvl="1">
              <a:spcBef>
                <a:spcPct val="20000"/>
              </a:spcBef>
              <a:buClr>
                <a:srgbClr val="0000FF"/>
              </a:buClr>
              <a:buFont typeface="Wingdings" panose="05000000000000000000" pitchFamily="2" charset="2"/>
              <a:buChar char="q"/>
            </a:pPr>
            <a:endParaRPr lang="en-US" altLang="en-US" b="1" dirty="0">
              <a:latin typeface="Arial" panose="020B0604020202020204" pitchFamily="34" charset="0"/>
              <a:cs typeface="Arial" panose="020B0604020202020204" pitchFamily="34" charset="0"/>
            </a:endParaRPr>
          </a:p>
          <a:p>
            <a:pPr marL="457189" lvl="1" indent="0">
              <a:spcBef>
                <a:spcPct val="20000"/>
              </a:spcBef>
              <a:buClr>
                <a:srgbClr val="0000FF"/>
              </a:buClr>
              <a:buNone/>
            </a:pPr>
            <a:endParaRPr lang="en-US" alt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3257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WHAT CIVILIAN PROVIDERS SHOULD UNDERSTAND AND CONSIDER TO CONNECT</a:t>
            </a: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25484" y="1576070"/>
            <a:ext cx="9577633" cy="485301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p:spPr>
        <p:txBody>
          <a:bodyPr>
            <a:noAutofit/>
          </a:bodyPr>
          <a:lstStyle/>
          <a:p>
            <a:pPr marL="0" indent="0">
              <a:buNone/>
            </a:pPr>
            <a:endParaRPr lang="en-US" sz="2400" dirty="0"/>
          </a:p>
          <a:p>
            <a:r>
              <a:rPr lang="en-US" b="1" dirty="0" smtClean="0"/>
              <a:t>THEN-</a:t>
            </a:r>
            <a:r>
              <a:rPr lang="en-US" dirty="0" smtClean="0"/>
              <a:t>Consider </a:t>
            </a:r>
            <a:r>
              <a:rPr lang="en-US" dirty="0"/>
              <a:t>personal </a:t>
            </a:r>
            <a:r>
              <a:rPr lang="en-US" dirty="0" smtClean="0"/>
              <a:t>beliefs…</a:t>
            </a:r>
          </a:p>
          <a:p>
            <a:pPr lvl="1"/>
            <a:r>
              <a:rPr lang="en-US" dirty="0" smtClean="0"/>
              <a:t>Political </a:t>
            </a:r>
            <a:r>
              <a:rPr lang="en-US" dirty="0"/>
              <a:t>views, </a:t>
            </a:r>
          </a:p>
          <a:p>
            <a:pPr lvl="1"/>
            <a:r>
              <a:rPr lang="en-US" dirty="0" smtClean="0"/>
              <a:t>Beliefs </a:t>
            </a:r>
            <a:r>
              <a:rPr lang="en-US" dirty="0"/>
              <a:t>about </a:t>
            </a:r>
            <a:r>
              <a:rPr lang="en-US" dirty="0" smtClean="0"/>
              <a:t>PTSD </a:t>
            </a:r>
          </a:p>
          <a:p>
            <a:pPr lvl="1"/>
            <a:r>
              <a:rPr lang="en-US" dirty="0"/>
              <a:t>H</a:t>
            </a:r>
            <a:r>
              <a:rPr lang="en-US" dirty="0" smtClean="0"/>
              <a:t>ow </a:t>
            </a:r>
            <a:r>
              <a:rPr lang="en-US" dirty="0"/>
              <a:t>you view military members </a:t>
            </a:r>
            <a:endParaRPr lang="en-US" dirty="0" smtClean="0"/>
          </a:p>
          <a:p>
            <a:pPr lvl="2"/>
            <a:r>
              <a:rPr lang="en-US" dirty="0" smtClean="0"/>
              <a:t>War </a:t>
            </a:r>
            <a:r>
              <a:rPr lang="en-US" dirty="0"/>
              <a:t>criminals, baby killers, uneducated, sense of duty, no moral values, </a:t>
            </a:r>
            <a:r>
              <a:rPr lang="en-US" i="1" dirty="0"/>
              <a:t>Private Benjamin</a:t>
            </a:r>
            <a:r>
              <a:rPr lang="en-US" dirty="0"/>
              <a:t>, </a:t>
            </a:r>
            <a:r>
              <a:rPr lang="en-US" i="1" dirty="0"/>
              <a:t>Stripes</a:t>
            </a:r>
            <a:r>
              <a:rPr lang="en-US" dirty="0"/>
              <a:t>, and </a:t>
            </a:r>
            <a:r>
              <a:rPr lang="en-US" i="1" dirty="0"/>
              <a:t>Full Metal Jacket</a:t>
            </a:r>
            <a:r>
              <a:rPr lang="en-US" dirty="0"/>
              <a:t> </a:t>
            </a:r>
            <a:r>
              <a:rPr lang="en-US" dirty="0" smtClean="0"/>
              <a:t>references </a:t>
            </a:r>
          </a:p>
          <a:p>
            <a:pPr lvl="1"/>
            <a:r>
              <a:rPr lang="en-US" dirty="0" smtClean="0"/>
              <a:t>What </a:t>
            </a:r>
            <a:r>
              <a:rPr lang="en-US" dirty="0"/>
              <a:t>about your religious beliefs (conscientious objector, etc</a:t>
            </a:r>
            <a:r>
              <a:rPr lang="en-US" dirty="0" smtClean="0"/>
              <a:t>.) </a:t>
            </a:r>
            <a:endParaRPr lang="en-US" dirty="0"/>
          </a:p>
          <a:p>
            <a:pPr marL="0" indent="0">
              <a:buNone/>
            </a:pPr>
            <a:endParaRPr lang="en-US" dirty="0"/>
          </a:p>
          <a:p>
            <a:pPr marL="0" indent="0">
              <a:buNone/>
            </a:pPr>
            <a:r>
              <a:rPr lang="en-US" dirty="0"/>
              <a:t>We pick up on your subtle </a:t>
            </a:r>
            <a:r>
              <a:rPr lang="en-US" dirty="0" smtClean="0"/>
              <a:t>cues………</a:t>
            </a:r>
            <a:endParaRPr lang="en-US" dirty="0"/>
          </a:p>
          <a:p>
            <a:pPr lvl="1">
              <a:spcBef>
                <a:spcPct val="20000"/>
              </a:spcBef>
              <a:buClr>
                <a:srgbClr val="0000FF"/>
              </a:buClr>
              <a:buFont typeface="Wingdings" panose="05000000000000000000" pitchFamily="2" charset="2"/>
              <a:buChar char="q"/>
            </a:pPr>
            <a:endParaRPr lang="en-US" altLang="en-US" b="1" dirty="0">
              <a:latin typeface="Arial" panose="020B0604020202020204" pitchFamily="34" charset="0"/>
              <a:cs typeface="Arial" panose="020B0604020202020204" pitchFamily="34" charset="0"/>
            </a:endParaRPr>
          </a:p>
          <a:p>
            <a:pPr marL="457189" lvl="1" indent="0">
              <a:spcBef>
                <a:spcPct val="20000"/>
              </a:spcBef>
              <a:buClr>
                <a:srgbClr val="0000FF"/>
              </a:buClr>
              <a:buNone/>
            </a:pPr>
            <a:endParaRPr lang="en-US" alt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941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190" y="1587196"/>
            <a:ext cx="9615342" cy="4830757"/>
          </a:xfrm>
          <a:prstGeom prst="rect">
            <a:avLst/>
          </a:prstGeom>
        </p:spPr>
      </p:pic>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WHO JOINS THE MILITARY?</a:t>
            </a: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63190" y="1564943"/>
            <a:ext cx="9615342" cy="4853010"/>
          </a:xfrm>
          <a:solidFill>
            <a:schemeClr val="bg1">
              <a:lumMod val="85000"/>
              <a:alpha val="53000"/>
            </a:schemeClr>
          </a:solidFill>
          <a:ln>
            <a:noFill/>
          </a:ln>
          <a:effectLst>
            <a:glow rad="127000">
              <a:schemeClr val="accent1">
                <a:alpha val="0"/>
              </a:schemeClr>
            </a:glow>
          </a:effectLst>
        </p:spPr>
        <p:txBody>
          <a:bodyPr>
            <a:noAutofit/>
          </a:bodyPr>
          <a:lstStyle/>
          <a:p>
            <a:r>
              <a:rPr lang="en-US" sz="2400" dirty="0">
                <a:effectLst>
                  <a:outerShdw blurRad="38100" dist="38100" dir="2700000" algn="tl">
                    <a:srgbClr val="000000">
                      <a:alpha val="43137"/>
                    </a:srgbClr>
                  </a:outerShdw>
                </a:effectLst>
              </a:rPr>
              <a:t> Individuals come from a variety of backgrounds.</a:t>
            </a:r>
          </a:p>
          <a:p>
            <a:r>
              <a:rPr lang="en-US" sz="2400" dirty="0">
                <a:effectLst>
                  <a:outerShdw blurRad="38100" dist="38100" dir="2700000" algn="tl">
                    <a:srgbClr val="000000">
                      <a:alpha val="43137"/>
                    </a:srgbClr>
                  </a:outerShdw>
                </a:effectLst>
              </a:rPr>
              <a:t> Nearly ½ of Active duty (AD) force (48.8%) is under 25yrs old.</a:t>
            </a:r>
          </a:p>
          <a:p>
            <a:r>
              <a:rPr lang="en-US" sz="2400" dirty="0">
                <a:effectLst>
                  <a:outerShdw blurRad="38100" dist="38100" dir="2700000" algn="tl">
                    <a:srgbClr val="000000">
                      <a:alpha val="43137"/>
                    </a:srgbClr>
                  </a:outerShdw>
                </a:effectLst>
              </a:rPr>
              <a:t>Over ½ of AD military members are married. </a:t>
            </a:r>
          </a:p>
          <a:p>
            <a:r>
              <a:rPr lang="en-US" sz="2400" dirty="0">
                <a:effectLst>
                  <a:outerShdw blurRad="38100" dist="38100" dir="2700000" algn="tl">
                    <a:srgbClr val="000000">
                      <a:alpha val="43137"/>
                    </a:srgbClr>
                  </a:outerShdw>
                </a:effectLst>
              </a:rPr>
              <a:t>6.3% of military members are in dual military marriages.</a:t>
            </a:r>
          </a:p>
          <a:p>
            <a:r>
              <a:rPr lang="en-US" sz="2400" dirty="0">
                <a:effectLst>
                  <a:outerShdw blurRad="38100" dist="38100" dir="2700000" algn="tl">
                    <a:srgbClr val="000000">
                      <a:alpha val="43137"/>
                    </a:srgbClr>
                  </a:outerShdw>
                </a:effectLst>
              </a:rPr>
              <a:t>36.8 % of members married with children.</a:t>
            </a:r>
          </a:p>
          <a:p>
            <a:r>
              <a:rPr lang="en-US" sz="2400" dirty="0">
                <a:effectLst>
                  <a:outerShdw blurRad="38100" dist="38100" dir="2700000" algn="tl">
                    <a:srgbClr val="000000">
                      <a:alpha val="43137"/>
                    </a:srgbClr>
                  </a:outerShdw>
                </a:effectLst>
              </a:rPr>
              <a:t>7% of members single parents.</a:t>
            </a:r>
          </a:p>
          <a:p>
            <a:r>
              <a:rPr lang="en-US" sz="2400" dirty="0">
                <a:effectLst>
                  <a:outerShdw blurRad="38100" dist="38100" dir="2700000" algn="tl">
                    <a:srgbClr val="000000">
                      <a:alpha val="43137"/>
                    </a:srgbClr>
                  </a:outerShdw>
                </a:effectLst>
              </a:rPr>
              <a:t>98% of enlisted have high school diploma; many have college degrees. </a:t>
            </a:r>
          </a:p>
          <a:p>
            <a:r>
              <a:rPr lang="en-US" sz="2400" dirty="0">
                <a:effectLst>
                  <a:outerShdw blurRad="38100" dist="38100" dir="2700000" algn="tl">
                    <a:srgbClr val="000000">
                      <a:alpha val="43137"/>
                    </a:srgbClr>
                  </a:outerShdw>
                </a:effectLst>
              </a:rPr>
              <a:t>Standards for enlistment change based on the needs of the military- positive and negative consequences</a:t>
            </a:r>
            <a:r>
              <a:rPr lang="en-US" sz="2400" dirty="0" smtClean="0">
                <a:effectLst>
                  <a:outerShdw blurRad="38100" dist="38100" dir="2700000" algn="tl">
                    <a:srgbClr val="000000">
                      <a:alpha val="43137"/>
                    </a:srgbClr>
                  </a:outerShdw>
                </a:effectLst>
              </a:rPr>
              <a:t>.</a:t>
            </a:r>
          </a:p>
          <a:p>
            <a:endParaRPr lang="en-US" altLang="en-US" sz="2100" b="1" dirty="0">
              <a:latin typeface="Arial" panose="020B0604020202020204" pitchFamily="34" charset="0"/>
              <a:cs typeface="Arial" panose="020B0604020202020204" pitchFamily="34" charset="0"/>
            </a:endParaRPr>
          </a:p>
          <a:p>
            <a:pPr lvl="1">
              <a:spcBef>
                <a:spcPct val="20000"/>
              </a:spcBef>
              <a:buClr>
                <a:srgbClr val="0000FF"/>
              </a:buClr>
              <a:buFont typeface="Wingdings" panose="05000000000000000000" pitchFamily="2" charset="2"/>
              <a:buChar char="q"/>
            </a:pPr>
            <a:endParaRPr lang="en-US" altLang="en-US" sz="21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0451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BARRIERS TO CONSIDER</a:t>
            </a: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0573" y="1607967"/>
            <a:ext cx="7886618" cy="485301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p:spPr>
        <p:txBody>
          <a:bodyPr>
            <a:noAutofit/>
          </a:bodyPr>
          <a:lstStyle/>
          <a:p>
            <a:pPr marL="0" indent="0">
              <a:buNone/>
            </a:pPr>
            <a:endParaRPr lang="en-US" sz="2400" dirty="0"/>
          </a:p>
          <a:p>
            <a:r>
              <a:rPr lang="en-US" sz="2400" dirty="0"/>
              <a:t>How comfortable are you with hearing “war trauma” if used to working with teenagers who were victims of abuse?</a:t>
            </a:r>
          </a:p>
          <a:p>
            <a:r>
              <a:rPr lang="en-US" sz="2400" dirty="0"/>
              <a:t>How do you prepare yourself for “new stories</a:t>
            </a:r>
            <a:r>
              <a:rPr lang="en-US" sz="2400" dirty="0" smtClean="0"/>
              <a:t>”?</a:t>
            </a:r>
          </a:p>
          <a:p>
            <a:r>
              <a:rPr lang="en-US" sz="2400" dirty="0" smtClean="0"/>
              <a:t>Reading </a:t>
            </a:r>
            <a:r>
              <a:rPr lang="en-US" sz="2400" dirty="0"/>
              <a:t>suggestions</a:t>
            </a:r>
            <a:r>
              <a:rPr lang="en-US" dirty="0"/>
              <a:t>: </a:t>
            </a:r>
            <a:endParaRPr lang="en-US" dirty="0" smtClean="0"/>
          </a:p>
          <a:p>
            <a:pPr lvl="2"/>
            <a:r>
              <a:rPr lang="en-US" i="1" u="sng" dirty="0" smtClean="0"/>
              <a:t>We </a:t>
            </a:r>
            <a:r>
              <a:rPr lang="en-US" i="1" u="sng" dirty="0"/>
              <a:t>Were Soldiers Once and Young</a:t>
            </a:r>
            <a:r>
              <a:rPr lang="en-US" dirty="0"/>
              <a:t>; </a:t>
            </a:r>
            <a:r>
              <a:rPr lang="en-US" i="1" u="sng" dirty="0"/>
              <a:t>The Art of War</a:t>
            </a:r>
            <a:r>
              <a:rPr lang="en-US" dirty="0"/>
              <a:t>; </a:t>
            </a:r>
            <a:r>
              <a:rPr lang="en-US" i="1" u="sng" dirty="0"/>
              <a:t>On Killing: The Psychological Cost of Learning to Kill in War and </a:t>
            </a:r>
            <a:r>
              <a:rPr lang="en-US" i="1" u="sng" dirty="0" smtClean="0"/>
              <a:t>Society</a:t>
            </a:r>
            <a:r>
              <a:rPr lang="en-US" dirty="0" smtClean="0"/>
              <a:t>; </a:t>
            </a:r>
            <a:r>
              <a:rPr lang="en-US" i="1" u="sng" dirty="0" smtClean="0"/>
              <a:t>Military </a:t>
            </a:r>
            <a:r>
              <a:rPr lang="en-US" i="1" u="sng" dirty="0"/>
              <a:t>Psychology</a:t>
            </a:r>
            <a:r>
              <a:rPr lang="en-US" i="1" dirty="0"/>
              <a:t> </a:t>
            </a:r>
            <a:r>
              <a:rPr lang="en-US" dirty="0"/>
              <a:t>(CDR Kennedy); </a:t>
            </a:r>
            <a:r>
              <a:rPr lang="en-US" i="1" u="sng" dirty="0"/>
              <a:t>The Camouflage Couch and Kevlar for the Mind</a:t>
            </a:r>
            <a:r>
              <a:rPr lang="en-US" i="1" dirty="0"/>
              <a:t> </a:t>
            </a:r>
            <a:r>
              <a:rPr lang="en-US" dirty="0" smtClean="0"/>
              <a:t>(Brett Moore)</a:t>
            </a:r>
          </a:p>
          <a:p>
            <a:pPr lvl="2"/>
            <a:r>
              <a:rPr lang="en-US" dirty="0" smtClean="0">
                <a:hlinkClick r:id="rId3"/>
              </a:rPr>
              <a:t>www.militarypsych.com</a:t>
            </a:r>
            <a:r>
              <a:rPr lang="en-US" dirty="0"/>
              <a:t> </a:t>
            </a:r>
          </a:p>
          <a:p>
            <a:pPr lvl="2"/>
            <a:endParaRPr lang="en-US" u="sng" dirty="0" smtClean="0"/>
          </a:p>
          <a:p>
            <a:pPr marL="228594" lvl="2">
              <a:spcBef>
                <a:spcPts val="1000"/>
              </a:spcBef>
            </a:pPr>
            <a:r>
              <a:rPr lang="en-US" sz="2400" dirty="0" smtClean="0"/>
              <a:t>Reminder </a:t>
            </a:r>
            <a:r>
              <a:rPr lang="en-US" sz="2400" dirty="0"/>
              <a:t>of importance of self-care-How do you take care of yourself? </a:t>
            </a:r>
          </a:p>
          <a:p>
            <a:endParaRPr lang="en-US" altLang="en-US" b="1" dirty="0">
              <a:latin typeface="Arial" panose="020B0604020202020204" pitchFamily="34" charset="0"/>
              <a:cs typeface="Arial" panose="020B0604020202020204" pitchFamily="34" charset="0"/>
            </a:endParaRPr>
          </a:p>
          <a:p>
            <a:pPr marL="457189" lvl="1" indent="0">
              <a:spcBef>
                <a:spcPct val="20000"/>
              </a:spcBef>
              <a:buClr>
                <a:srgbClr val="0000FF"/>
              </a:buClr>
              <a:buNone/>
            </a:pPr>
            <a:endParaRPr lang="en-US" altLang="en-US" b="1"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2143" y="4034472"/>
            <a:ext cx="2146448" cy="214644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1499" y="1483950"/>
            <a:ext cx="1919673" cy="3014871"/>
          </a:xfrm>
          <a:prstGeom prst="rect">
            <a:avLst/>
          </a:prstGeom>
        </p:spPr>
      </p:pic>
    </p:spTree>
    <p:extLst>
      <p:ext uri="{BB962C8B-B14F-4D97-AF65-F5344CB8AC3E}">
        <p14:creationId xmlns:p14="http://schemas.microsoft.com/office/powerpoint/2010/main" val="2275389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OVERCOMING BARRIERS</a:t>
            </a: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0694" y="1618600"/>
            <a:ext cx="6536283" cy="485301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p:spPr>
        <p:txBody>
          <a:bodyPr>
            <a:noAutofit/>
          </a:bodyPr>
          <a:lstStyle/>
          <a:p>
            <a:pPr marL="0" indent="0">
              <a:buNone/>
            </a:pPr>
            <a:endParaRPr lang="en-US" sz="2400" dirty="0"/>
          </a:p>
          <a:p>
            <a:r>
              <a:rPr lang="en-US" sz="2400" dirty="0"/>
              <a:t>What have you done to become familiar with military terminology ?</a:t>
            </a:r>
          </a:p>
          <a:p>
            <a:r>
              <a:rPr lang="en-US" sz="2400" dirty="0" smtClean="0"/>
              <a:t>Recommended </a:t>
            </a:r>
            <a:r>
              <a:rPr lang="en-US" sz="2400" dirty="0"/>
              <a:t>reading: </a:t>
            </a:r>
            <a:endParaRPr lang="en-US" sz="2400" dirty="0" smtClean="0"/>
          </a:p>
          <a:p>
            <a:pPr lvl="1"/>
            <a:r>
              <a:rPr lang="en-US" sz="2000" i="1" u="sng" dirty="0" smtClean="0"/>
              <a:t>Army </a:t>
            </a:r>
            <a:r>
              <a:rPr lang="en-US" sz="2000" i="1" u="sng" dirty="0"/>
              <a:t>Officers Handbook</a:t>
            </a:r>
            <a:r>
              <a:rPr lang="en-US" sz="2000" dirty="0"/>
              <a:t>; </a:t>
            </a:r>
            <a:r>
              <a:rPr lang="en-US" sz="2000" i="1" u="sng" dirty="0"/>
              <a:t>The Bluejacket’s Manual</a:t>
            </a:r>
            <a:r>
              <a:rPr lang="en-US" sz="2000" dirty="0"/>
              <a:t>; </a:t>
            </a:r>
            <a:r>
              <a:rPr lang="en-US" sz="2000" i="1" u="sng" dirty="0"/>
              <a:t>Soldiers Handbook</a:t>
            </a:r>
            <a:r>
              <a:rPr lang="en-US" sz="2000" dirty="0"/>
              <a:t>, </a:t>
            </a:r>
            <a:r>
              <a:rPr lang="en-US" sz="2000" dirty="0" smtClean="0"/>
              <a:t>etc.</a:t>
            </a:r>
          </a:p>
          <a:p>
            <a:pPr lvl="1"/>
            <a:r>
              <a:rPr lang="en-US" sz="2000" dirty="0" smtClean="0"/>
              <a:t>Books </a:t>
            </a:r>
            <a:r>
              <a:rPr lang="en-US" sz="2000" dirty="0"/>
              <a:t>on local units and their history </a:t>
            </a:r>
            <a:r>
              <a:rPr lang="en-US" sz="2000" dirty="0" smtClean="0"/>
              <a:t>(82</a:t>
            </a:r>
            <a:r>
              <a:rPr lang="en-US" sz="2000" baseline="30000" dirty="0" smtClean="0"/>
              <a:t>ND</a:t>
            </a:r>
            <a:r>
              <a:rPr lang="en-US" sz="2000" dirty="0" smtClean="0"/>
              <a:t> Airborne, 10</a:t>
            </a:r>
            <a:r>
              <a:rPr lang="en-US" sz="2000" baseline="30000" dirty="0" smtClean="0"/>
              <a:t>th</a:t>
            </a:r>
            <a:r>
              <a:rPr lang="en-US" sz="2000" dirty="0" smtClean="0"/>
              <a:t> Mountain, etc.)</a:t>
            </a:r>
            <a:endParaRPr lang="en-US" sz="2000" dirty="0"/>
          </a:p>
          <a:p>
            <a:r>
              <a:rPr lang="en-US" sz="2400" dirty="0"/>
              <a:t>What resources are you familiar with that work with military (TAPS, Give an hour, etc.)?</a:t>
            </a:r>
          </a:p>
          <a:p>
            <a:r>
              <a:rPr lang="en-US" sz="2400" dirty="0"/>
              <a:t>  Tragedy Assistance Program (TAPS) volunteers: </a:t>
            </a:r>
            <a:r>
              <a:rPr lang="en-US" sz="2400" dirty="0">
                <a:hlinkClick r:id="rId3"/>
              </a:rPr>
              <a:t>http://www.taps.org</a:t>
            </a:r>
            <a:r>
              <a:rPr lang="en-US" sz="2400" dirty="0" smtClean="0">
                <a:hlinkClick r:id="rId3"/>
              </a:rPr>
              <a:t>/</a:t>
            </a:r>
            <a:endParaRPr lang="en-US" sz="2400" dirty="0" smtClean="0"/>
          </a:p>
          <a:p>
            <a:pPr marL="0" indent="0">
              <a:buNone/>
            </a:pPr>
            <a:endParaRPr lang="en-US" sz="2400" dirty="0"/>
          </a:p>
          <a:p>
            <a:pPr lvl="1">
              <a:spcBef>
                <a:spcPct val="20000"/>
              </a:spcBef>
              <a:buClr>
                <a:srgbClr val="0000FF"/>
              </a:buClr>
              <a:buFont typeface="Wingdings" panose="05000000000000000000" pitchFamily="2" charset="2"/>
              <a:buChar char="q"/>
            </a:pPr>
            <a:endParaRPr lang="en-US" altLang="en-US" b="1" dirty="0">
              <a:latin typeface="Arial" panose="020B0604020202020204" pitchFamily="34" charset="0"/>
              <a:cs typeface="Arial" panose="020B0604020202020204" pitchFamily="34" charset="0"/>
            </a:endParaRPr>
          </a:p>
          <a:p>
            <a:pPr marL="457189" lvl="1" indent="0">
              <a:spcBef>
                <a:spcPct val="20000"/>
              </a:spcBef>
              <a:buClr>
                <a:srgbClr val="0000FF"/>
              </a:buClr>
              <a:buNone/>
            </a:pPr>
            <a:endParaRPr lang="en-US" altLang="en-US" b="1"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3609" y="3241906"/>
            <a:ext cx="2112534" cy="315058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0873" y="1618600"/>
            <a:ext cx="1968839" cy="2932689"/>
          </a:xfrm>
          <a:prstGeom prst="rect">
            <a:avLst/>
          </a:prstGeom>
        </p:spPr>
      </p:pic>
    </p:spTree>
    <p:extLst>
      <p:ext uri="{BB962C8B-B14F-4D97-AF65-F5344CB8AC3E}">
        <p14:creationId xmlns:p14="http://schemas.microsoft.com/office/powerpoint/2010/main" val="2772278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POTENTIAL BARRIERS WHICH PREVENT CONNECTING</a:t>
            </a: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25484" y="1576069"/>
            <a:ext cx="9577633" cy="4966133"/>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p:spPr>
        <p:txBody>
          <a:bodyPr>
            <a:noAutofit/>
          </a:bodyPr>
          <a:lstStyle/>
          <a:p>
            <a:r>
              <a:rPr lang="en-US" sz="2200" dirty="0" smtClean="0"/>
              <a:t>MOS </a:t>
            </a:r>
            <a:r>
              <a:rPr lang="en-US" sz="2200" dirty="0"/>
              <a:t>(Military Occupation Specialty) </a:t>
            </a:r>
          </a:p>
          <a:p>
            <a:r>
              <a:rPr lang="en-US" sz="2200" dirty="0"/>
              <a:t>Not understanding training and muscle memory- react rather than “think”</a:t>
            </a:r>
          </a:p>
          <a:p>
            <a:r>
              <a:rPr lang="en-US" sz="2200" dirty="0"/>
              <a:t>Security clearance- different levels (myths and facts)</a:t>
            </a:r>
          </a:p>
          <a:p>
            <a:r>
              <a:rPr lang="en-US" sz="2200" dirty="0"/>
              <a:t>Don’t want to be judged</a:t>
            </a:r>
          </a:p>
          <a:p>
            <a:r>
              <a:rPr lang="en-US" sz="2200" dirty="0"/>
              <a:t>Don’t understand how I can’t quit my job or work in another department</a:t>
            </a:r>
          </a:p>
          <a:p>
            <a:r>
              <a:rPr lang="en-US" sz="2200" dirty="0"/>
              <a:t>We don’t share with others- </a:t>
            </a:r>
            <a:r>
              <a:rPr lang="en-US" sz="2200" b="1" i="1" dirty="0"/>
              <a:t>you wouldn’t understand and I could possibly give YOU nightmares</a:t>
            </a:r>
          </a:p>
          <a:p>
            <a:r>
              <a:rPr lang="en-US" sz="2200" dirty="0"/>
              <a:t>Mental health and future </a:t>
            </a:r>
            <a:r>
              <a:rPr lang="en-US" sz="2200" dirty="0" smtClean="0"/>
              <a:t>job opportunities</a:t>
            </a:r>
            <a:endParaRPr lang="en-US" sz="2200" dirty="0"/>
          </a:p>
          <a:p>
            <a:r>
              <a:rPr lang="en-US" sz="2200" dirty="0"/>
              <a:t>Not understanding why we get so upset and may not say things (UCMJ)</a:t>
            </a:r>
          </a:p>
          <a:p>
            <a:r>
              <a:rPr lang="en-US" sz="2200" dirty="0"/>
              <a:t>Nationality- Middle Eastern </a:t>
            </a:r>
          </a:p>
          <a:p>
            <a:r>
              <a:rPr lang="en-US" sz="2200" dirty="0"/>
              <a:t>Living in two different worlds</a:t>
            </a:r>
          </a:p>
          <a:p>
            <a:r>
              <a:rPr lang="en-US" sz="2200" dirty="0"/>
              <a:t>YOUR BELIEFS ABOUT PTSD</a:t>
            </a:r>
          </a:p>
          <a:p>
            <a:pPr lvl="1">
              <a:spcBef>
                <a:spcPct val="20000"/>
              </a:spcBef>
              <a:buClr>
                <a:srgbClr val="0000FF"/>
              </a:buClr>
              <a:buFont typeface="Wingdings" panose="05000000000000000000" pitchFamily="2" charset="2"/>
              <a:buChar char="q"/>
            </a:pPr>
            <a:endParaRPr lang="en-US" altLang="en-US" b="1" dirty="0">
              <a:latin typeface="Arial" panose="020B0604020202020204" pitchFamily="34" charset="0"/>
              <a:cs typeface="Arial" panose="020B0604020202020204" pitchFamily="34" charset="0"/>
            </a:endParaRPr>
          </a:p>
          <a:p>
            <a:pPr marL="457189" lvl="1" indent="0">
              <a:spcBef>
                <a:spcPct val="20000"/>
              </a:spcBef>
              <a:buClr>
                <a:srgbClr val="0000FF"/>
              </a:buClr>
              <a:buNone/>
            </a:pPr>
            <a:endParaRPr lang="en-US" alt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2343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BARRIERS continued.</a:t>
            </a: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25484" y="1576070"/>
            <a:ext cx="9577633" cy="485301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p:spPr>
        <p:txBody>
          <a:bodyPr>
            <a:noAutofit/>
          </a:bodyPr>
          <a:lstStyle/>
          <a:p>
            <a:r>
              <a:rPr lang="en-US" sz="2400" dirty="0"/>
              <a:t>Not understanding legal procedures or grievance (SHARP, JAG, IG)</a:t>
            </a:r>
          </a:p>
          <a:p>
            <a:r>
              <a:rPr lang="en-US" sz="2400" dirty="0"/>
              <a:t>Not understanding ownership (loyalty) toward our brother and sisters in arms- may come before family. </a:t>
            </a:r>
          </a:p>
          <a:p>
            <a:r>
              <a:rPr lang="en-US" sz="2400" dirty="0"/>
              <a:t>Misdiagnosis could impact career- possibly end it via medical board</a:t>
            </a:r>
          </a:p>
          <a:p>
            <a:r>
              <a:rPr lang="en-US" sz="2400" dirty="0"/>
              <a:t>Not utilizing evidence based treatment</a:t>
            </a:r>
          </a:p>
          <a:p>
            <a:r>
              <a:rPr lang="en-US" sz="2400" dirty="0"/>
              <a:t>Potential snags (and pros) by putting vets in groups with non-vets for trauma work</a:t>
            </a:r>
          </a:p>
          <a:p>
            <a:r>
              <a:rPr lang="en-US" sz="2400" dirty="0"/>
              <a:t>Not familiar with PTSD and </a:t>
            </a:r>
            <a:r>
              <a:rPr lang="en-US" sz="2400" dirty="0" err="1"/>
              <a:t>mTBI</a:t>
            </a:r>
            <a:r>
              <a:rPr lang="en-US" sz="2400" dirty="0"/>
              <a:t> overlapping symptoms </a:t>
            </a:r>
          </a:p>
          <a:p>
            <a:r>
              <a:rPr lang="en-US" sz="2400" dirty="0"/>
              <a:t>Not familiar with PCL-5</a:t>
            </a:r>
          </a:p>
          <a:p>
            <a:pPr marL="457189" lvl="1" indent="0">
              <a:spcBef>
                <a:spcPct val="20000"/>
              </a:spcBef>
              <a:buClr>
                <a:srgbClr val="0000FF"/>
              </a:buClr>
              <a:buNone/>
            </a:pPr>
            <a:endParaRPr lang="en-US" altLang="en-US" b="1" dirty="0">
              <a:latin typeface="Arial" panose="020B0604020202020204" pitchFamily="34" charset="0"/>
              <a:cs typeface="Arial" panose="020B0604020202020204" pitchFamily="34" charset="0"/>
            </a:endParaRPr>
          </a:p>
          <a:p>
            <a:pPr marL="457189" lvl="1" indent="0">
              <a:spcBef>
                <a:spcPct val="20000"/>
              </a:spcBef>
              <a:buClr>
                <a:srgbClr val="0000FF"/>
              </a:buClr>
              <a:buNone/>
            </a:pPr>
            <a:endParaRPr lang="en-US" alt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1992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BARRIERS IN THERAPY</a:t>
            </a:r>
            <a:br>
              <a:rPr lang="en-US" sz="28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THE POTENTIAL UGLY ELEPHANT IN THE ROOM….</a:t>
            </a: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25484" y="1576070"/>
            <a:ext cx="9577633" cy="485301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p:spPr>
        <p:txBody>
          <a:bodyPr>
            <a:noAutofit/>
          </a:bodyPr>
          <a:lstStyle/>
          <a:p>
            <a:pPr marL="0" indent="0">
              <a:buNone/>
            </a:pPr>
            <a:endParaRPr lang="en-US" sz="2400" dirty="0"/>
          </a:p>
          <a:p>
            <a:r>
              <a:rPr lang="en-US" sz="2400" dirty="0"/>
              <a:t>Disability process, compensation, and VA </a:t>
            </a:r>
            <a:r>
              <a:rPr lang="en-US" sz="2400" dirty="0" smtClean="0"/>
              <a:t>ratings</a:t>
            </a:r>
            <a:endParaRPr lang="en-US" sz="2400" dirty="0"/>
          </a:p>
          <a:p>
            <a:r>
              <a:rPr lang="en-US" sz="2400" dirty="0"/>
              <a:t>Possible Profile </a:t>
            </a:r>
            <a:endParaRPr lang="en-US" sz="2400" dirty="0" smtClean="0"/>
          </a:p>
          <a:p>
            <a:pPr lvl="1"/>
            <a:r>
              <a:rPr lang="en-US" sz="2000" dirty="0" smtClean="0"/>
              <a:t>Diagnosis</a:t>
            </a:r>
          </a:p>
          <a:p>
            <a:pPr lvl="1"/>
            <a:r>
              <a:rPr lang="en-US" sz="2000" dirty="0" smtClean="0"/>
              <a:t>Medication</a:t>
            </a:r>
            <a:endParaRPr lang="en-US" sz="2000" dirty="0"/>
          </a:p>
          <a:p>
            <a:r>
              <a:rPr lang="en-US" sz="2400" dirty="0"/>
              <a:t>Misrepresentation of events while </a:t>
            </a:r>
            <a:r>
              <a:rPr lang="en-US" sz="2400" dirty="0" smtClean="0"/>
              <a:t>deployed</a:t>
            </a:r>
          </a:p>
          <a:p>
            <a:r>
              <a:rPr lang="en-US" sz="2400" dirty="0" err="1" smtClean="0"/>
              <a:t>mTBI</a:t>
            </a:r>
            <a:r>
              <a:rPr lang="en-US" sz="2400" dirty="0" smtClean="0"/>
              <a:t> </a:t>
            </a:r>
            <a:r>
              <a:rPr lang="en-US" sz="2400" dirty="0"/>
              <a:t>– are you familiar with research? </a:t>
            </a:r>
          </a:p>
          <a:p>
            <a:pPr lvl="1">
              <a:spcBef>
                <a:spcPct val="20000"/>
              </a:spcBef>
              <a:buClr>
                <a:srgbClr val="0000FF"/>
              </a:buClr>
              <a:buFont typeface="Wingdings" panose="05000000000000000000" pitchFamily="2" charset="2"/>
              <a:buChar char="q"/>
            </a:pPr>
            <a:endParaRPr lang="en-US" altLang="en-US" b="1" dirty="0">
              <a:latin typeface="Arial" panose="020B0604020202020204" pitchFamily="34" charset="0"/>
              <a:cs typeface="Arial" panose="020B0604020202020204" pitchFamily="34" charset="0"/>
            </a:endParaRPr>
          </a:p>
          <a:p>
            <a:pPr marL="457189" lvl="1" indent="0">
              <a:spcBef>
                <a:spcPct val="20000"/>
              </a:spcBef>
              <a:buClr>
                <a:srgbClr val="0000FF"/>
              </a:buClr>
              <a:buNone/>
            </a:pPr>
            <a:endParaRPr lang="en-US" alt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8818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BENEFITS OF BEING A </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CIVILIAN MENTAL HEALTH PROVIDER</a:t>
            </a: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25484" y="1576070"/>
            <a:ext cx="9577633" cy="485301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p:spPr>
        <p:txBody>
          <a:bodyPr>
            <a:noAutofit/>
          </a:bodyPr>
          <a:lstStyle/>
          <a:p>
            <a:pPr marL="0" indent="0">
              <a:buNone/>
            </a:pPr>
            <a:endParaRPr lang="en-US" sz="2400" dirty="0"/>
          </a:p>
          <a:p>
            <a:r>
              <a:rPr lang="en-US" sz="2400" dirty="0"/>
              <a:t>Why did they seek you out? </a:t>
            </a:r>
          </a:p>
          <a:p>
            <a:pPr lvl="1"/>
            <a:r>
              <a:rPr lang="en-US" sz="2000" dirty="0" smtClean="0"/>
              <a:t>Consistency</a:t>
            </a:r>
          </a:p>
          <a:p>
            <a:pPr lvl="1"/>
            <a:r>
              <a:rPr lang="en-US" sz="2000" dirty="0"/>
              <a:t>A</a:t>
            </a:r>
            <a:r>
              <a:rPr lang="en-US" sz="2000" dirty="0" smtClean="0"/>
              <a:t>vailability</a:t>
            </a:r>
            <a:r>
              <a:rPr lang="en-US" sz="2000" dirty="0"/>
              <a:t>, </a:t>
            </a:r>
            <a:endParaRPr lang="en-US" sz="2000" dirty="0" smtClean="0"/>
          </a:p>
          <a:p>
            <a:pPr lvl="1"/>
            <a:r>
              <a:rPr lang="en-US" sz="2000" dirty="0"/>
              <a:t>C</a:t>
            </a:r>
            <a:r>
              <a:rPr lang="en-US" sz="2000" dirty="0" smtClean="0"/>
              <a:t>onfidentiality</a:t>
            </a:r>
            <a:r>
              <a:rPr lang="en-US" sz="2000" dirty="0"/>
              <a:t>, </a:t>
            </a:r>
            <a:endParaRPr lang="en-US" sz="2000" dirty="0" smtClean="0"/>
          </a:p>
          <a:p>
            <a:pPr lvl="1"/>
            <a:r>
              <a:rPr lang="en-US" sz="2000" dirty="0" smtClean="0"/>
              <a:t>Stability-not </a:t>
            </a:r>
            <a:r>
              <a:rPr lang="en-US" sz="2000" dirty="0"/>
              <a:t>likely to move or go TDY, </a:t>
            </a:r>
            <a:endParaRPr lang="en-US" sz="2000" dirty="0" smtClean="0"/>
          </a:p>
          <a:p>
            <a:pPr lvl="1"/>
            <a:r>
              <a:rPr lang="en-US" sz="2000" dirty="0"/>
              <a:t>A</a:t>
            </a:r>
            <a:r>
              <a:rPr lang="en-US" sz="2000" dirty="0" smtClean="0"/>
              <a:t>ble </a:t>
            </a:r>
            <a:r>
              <a:rPr lang="en-US" sz="2000" dirty="0"/>
              <a:t>to be judged “normal” or “diagnosed” by </a:t>
            </a:r>
            <a:r>
              <a:rPr lang="en-US" sz="2000"/>
              <a:t>non-military </a:t>
            </a:r>
            <a:r>
              <a:rPr lang="en-US" sz="2000" smtClean="0"/>
              <a:t>provider </a:t>
            </a:r>
            <a:endParaRPr lang="en-US" sz="2000" dirty="0"/>
          </a:p>
          <a:p>
            <a:r>
              <a:rPr lang="en-US" sz="2400" dirty="0"/>
              <a:t>Not seen as expert in their lane so it is ok to </a:t>
            </a:r>
            <a:r>
              <a:rPr lang="en-US" sz="2400" dirty="0" smtClean="0"/>
              <a:t>say… </a:t>
            </a:r>
            <a:r>
              <a:rPr lang="en-US" sz="2400" dirty="0"/>
              <a:t>“</a:t>
            </a:r>
            <a:r>
              <a:rPr lang="en-US" sz="2400" b="1" i="1" dirty="0"/>
              <a:t>walk me through what </a:t>
            </a:r>
            <a:r>
              <a:rPr lang="en-US" sz="2400" b="1" i="1" dirty="0" smtClean="0"/>
              <a:t>happened</a:t>
            </a:r>
            <a:r>
              <a:rPr lang="en-US" sz="2400" dirty="0"/>
              <a:t>;</a:t>
            </a:r>
            <a:r>
              <a:rPr lang="en-US" sz="2400" dirty="0" smtClean="0"/>
              <a:t> </a:t>
            </a:r>
            <a:r>
              <a:rPr lang="en-US" sz="2400" b="1" i="1" dirty="0"/>
              <a:t>tell me how you were trained to respond in this type of </a:t>
            </a:r>
            <a:r>
              <a:rPr lang="en-US" sz="2400" b="1" i="1" dirty="0" smtClean="0"/>
              <a:t>situation</a:t>
            </a:r>
            <a:r>
              <a:rPr lang="en-US" sz="2400" dirty="0" smtClean="0"/>
              <a:t>?”</a:t>
            </a:r>
            <a:endParaRPr lang="en-US" sz="2400" dirty="0"/>
          </a:p>
          <a:p>
            <a:r>
              <a:rPr lang="en-US" sz="2400" dirty="0"/>
              <a:t>Able to normalize reaction “fight and flight responses”</a:t>
            </a:r>
          </a:p>
          <a:p>
            <a:r>
              <a:rPr lang="en-US" sz="2400" dirty="0"/>
              <a:t>Acceptance (non biased)</a:t>
            </a:r>
          </a:p>
          <a:p>
            <a:pPr lvl="1">
              <a:spcBef>
                <a:spcPct val="20000"/>
              </a:spcBef>
              <a:buClr>
                <a:srgbClr val="0000FF"/>
              </a:buClr>
              <a:buFont typeface="Wingdings" panose="05000000000000000000" pitchFamily="2" charset="2"/>
              <a:buChar char="q"/>
            </a:pPr>
            <a:endParaRPr lang="en-US" altLang="en-US" b="1" dirty="0">
              <a:latin typeface="Arial" panose="020B0604020202020204" pitchFamily="34" charset="0"/>
              <a:cs typeface="Arial" panose="020B0604020202020204" pitchFamily="34" charset="0"/>
            </a:endParaRPr>
          </a:p>
          <a:p>
            <a:pPr marL="457189" lvl="1" indent="0">
              <a:spcBef>
                <a:spcPct val="20000"/>
              </a:spcBef>
              <a:buClr>
                <a:srgbClr val="0000FF"/>
              </a:buClr>
              <a:buNone/>
            </a:pPr>
            <a:endParaRPr lang="en-US" alt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4542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BENEFITS</a:t>
            </a: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25484" y="1576070"/>
            <a:ext cx="9577633" cy="485301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p:spPr>
        <p:txBody>
          <a:bodyPr>
            <a:noAutofit/>
          </a:bodyPr>
          <a:lstStyle/>
          <a:p>
            <a:pPr marL="0" indent="0">
              <a:buNone/>
            </a:pPr>
            <a:endParaRPr lang="en-US" sz="2400" dirty="0"/>
          </a:p>
          <a:p>
            <a:r>
              <a:rPr lang="en-US" sz="2400" dirty="0"/>
              <a:t>Connections with community resources and guidance for possible career changes </a:t>
            </a:r>
          </a:p>
          <a:p>
            <a:r>
              <a:rPr lang="en-US" sz="2400" dirty="0"/>
              <a:t>Don’t want others to know they need help</a:t>
            </a:r>
          </a:p>
          <a:p>
            <a:r>
              <a:rPr lang="en-US" sz="2400" dirty="0"/>
              <a:t>Usually patient care is provided by entry level </a:t>
            </a:r>
            <a:r>
              <a:rPr lang="en-US" sz="2400" dirty="0" smtClean="0"/>
              <a:t>clinicians -- CPT </a:t>
            </a:r>
            <a:r>
              <a:rPr lang="en-US" sz="2400" dirty="0"/>
              <a:t>or </a:t>
            </a:r>
            <a:r>
              <a:rPr lang="en-US" sz="2400" dirty="0" smtClean="0"/>
              <a:t>1LT </a:t>
            </a:r>
            <a:r>
              <a:rPr lang="en-US" sz="2400" dirty="0"/>
              <a:t>social </a:t>
            </a:r>
            <a:r>
              <a:rPr lang="en-US" sz="2400" dirty="0" smtClean="0"/>
              <a:t>worker</a:t>
            </a:r>
          </a:p>
          <a:p>
            <a:r>
              <a:rPr lang="en-US" sz="2400" dirty="0" smtClean="0"/>
              <a:t>Have </a:t>
            </a:r>
            <a:r>
              <a:rPr lang="en-US" sz="2400" dirty="0"/>
              <a:t>many providers due to </a:t>
            </a:r>
            <a:r>
              <a:rPr lang="en-US" sz="2400" dirty="0" smtClean="0"/>
              <a:t>frequent relocations (TDY</a:t>
            </a:r>
            <a:r>
              <a:rPr lang="en-US" sz="2400" dirty="0"/>
              <a:t>, PCS </a:t>
            </a:r>
            <a:r>
              <a:rPr lang="en-US" sz="2400" dirty="0" smtClean="0"/>
              <a:t>etc.)</a:t>
            </a:r>
            <a:endParaRPr lang="en-US" sz="2400" dirty="0"/>
          </a:p>
          <a:p>
            <a:r>
              <a:rPr lang="en-US" sz="2400" dirty="0"/>
              <a:t>Higher rank may intimidate (LTC, </a:t>
            </a:r>
            <a:r>
              <a:rPr lang="en-US" sz="2400" dirty="0" smtClean="0"/>
              <a:t>COL, etc.)</a:t>
            </a:r>
            <a:endParaRPr lang="en-US" sz="2400" dirty="0"/>
          </a:p>
          <a:p>
            <a:pPr lvl="1">
              <a:spcBef>
                <a:spcPct val="20000"/>
              </a:spcBef>
              <a:buClr>
                <a:srgbClr val="0000FF"/>
              </a:buClr>
              <a:buFont typeface="Wingdings" panose="05000000000000000000" pitchFamily="2" charset="2"/>
              <a:buChar char="q"/>
            </a:pPr>
            <a:endParaRPr lang="en-US" altLang="en-US" b="1" dirty="0">
              <a:latin typeface="Arial" panose="020B0604020202020204" pitchFamily="34" charset="0"/>
              <a:cs typeface="Arial" panose="020B0604020202020204" pitchFamily="34" charset="0"/>
            </a:endParaRPr>
          </a:p>
          <a:p>
            <a:pPr marL="457189" lvl="1" indent="0">
              <a:spcBef>
                <a:spcPct val="20000"/>
              </a:spcBef>
              <a:buClr>
                <a:srgbClr val="0000FF"/>
              </a:buClr>
              <a:buNone/>
            </a:pPr>
            <a:endParaRPr lang="en-US" alt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0141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being an Adlerian Provider</a:t>
            </a:r>
            <a:endParaRPr lang="en-US" dirty="0"/>
          </a:p>
        </p:txBody>
      </p:sp>
      <p:sp>
        <p:nvSpPr>
          <p:cNvPr id="3" name="Content Placeholder 2"/>
          <p:cNvSpPr>
            <a:spLocks noGrp="1"/>
          </p:cNvSpPr>
          <p:nvPr>
            <p:ph idx="1"/>
          </p:nvPr>
        </p:nvSpPr>
        <p:spPr/>
        <p:txBody>
          <a:bodyPr/>
          <a:lstStyle/>
          <a:p>
            <a:r>
              <a:rPr lang="en-US" dirty="0" smtClean="0"/>
              <a:t>Sense of hope and encouragement</a:t>
            </a:r>
          </a:p>
          <a:p>
            <a:r>
              <a:rPr lang="en-US" dirty="0" smtClean="0"/>
              <a:t>Look for strengths and resiliency </a:t>
            </a:r>
          </a:p>
          <a:p>
            <a:r>
              <a:rPr lang="en-US" dirty="0" smtClean="0"/>
              <a:t>Have a respect for struggles</a:t>
            </a:r>
          </a:p>
          <a:p>
            <a:r>
              <a:rPr lang="en-US" dirty="0" smtClean="0"/>
              <a:t>Understand the need to belong and sense of purpose</a:t>
            </a:r>
          </a:p>
          <a:p>
            <a:r>
              <a:rPr lang="en-US" dirty="0" smtClean="0"/>
              <a:t>Endorse the 4 C’s (Connect, Capable, Count, and Courage)</a:t>
            </a:r>
          </a:p>
          <a:p>
            <a:r>
              <a:rPr lang="en-US" dirty="0" smtClean="0"/>
              <a:t>PTSD work- understand core beliefs (moral injury)</a:t>
            </a:r>
          </a:p>
          <a:p>
            <a:r>
              <a:rPr lang="en-US" dirty="0" smtClean="0"/>
              <a:t>Advocate for Service Members</a:t>
            </a:r>
            <a:endParaRPr lang="en-US" dirty="0"/>
          </a:p>
        </p:txBody>
      </p:sp>
    </p:spTree>
    <p:extLst>
      <p:ext uri="{BB962C8B-B14F-4D97-AF65-F5344CB8AC3E}">
        <p14:creationId xmlns:p14="http://schemas.microsoft.com/office/powerpoint/2010/main" val="3493990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Service Members will mostly present with at your </a:t>
            </a:r>
            <a:r>
              <a:rPr lang="en-US" dirty="0" smtClean="0"/>
              <a:t>clinic</a:t>
            </a:r>
            <a:endParaRPr lang="en-US" dirty="0"/>
          </a:p>
        </p:txBody>
      </p:sp>
      <p:sp>
        <p:nvSpPr>
          <p:cNvPr id="3" name="Content Placeholder 2"/>
          <p:cNvSpPr>
            <a:spLocks noGrp="1"/>
          </p:cNvSpPr>
          <p:nvPr>
            <p:ph idx="1"/>
          </p:nvPr>
        </p:nvSpPr>
        <p:spPr/>
        <p:txBody>
          <a:bodyPr/>
          <a:lstStyle/>
          <a:p>
            <a:r>
              <a:rPr lang="en-US" dirty="0"/>
              <a:t>Adjustment Disorders               * Mood Disorders</a:t>
            </a:r>
          </a:p>
          <a:p>
            <a:r>
              <a:rPr lang="en-US" dirty="0"/>
              <a:t>Occupational Stress		 * Substance Abuse</a:t>
            </a:r>
          </a:p>
          <a:p>
            <a:r>
              <a:rPr lang="en-US" dirty="0"/>
              <a:t>Marital issues (feeling detached/ not belonging)</a:t>
            </a:r>
          </a:p>
          <a:p>
            <a:r>
              <a:rPr lang="en-US" dirty="0"/>
              <a:t>PTSD/ Anxiety NOS</a:t>
            </a:r>
          </a:p>
          <a:p>
            <a:r>
              <a:rPr lang="en-US" dirty="0"/>
              <a:t>Sleep issues</a:t>
            </a:r>
          </a:p>
          <a:p>
            <a:r>
              <a:rPr lang="en-US" dirty="0"/>
              <a:t>Chronic pain issues</a:t>
            </a:r>
          </a:p>
          <a:p>
            <a:r>
              <a:rPr lang="en-US" dirty="0"/>
              <a:t>Being separated from the military</a:t>
            </a:r>
          </a:p>
          <a:p>
            <a:r>
              <a:rPr lang="en-US" dirty="0" smtClean="0"/>
              <a:t>Difficulties with Life Tasks</a:t>
            </a:r>
            <a:endParaRPr lang="en-US" dirty="0"/>
          </a:p>
        </p:txBody>
      </p:sp>
    </p:spTree>
    <p:extLst>
      <p:ext uri="{BB962C8B-B14F-4D97-AF65-F5344CB8AC3E}">
        <p14:creationId xmlns:p14="http://schemas.microsoft.com/office/powerpoint/2010/main" val="309109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INTERESTED IN WORKING WITH </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MILITARY SERVICE MEMBERS</a:t>
            </a: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25484" y="1576070"/>
            <a:ext cx="9577633" cy="485301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p:spPr>
        <p:txBody>
          <a:bodyPr>
            <a:noAutofit/>
          </a:bodyPr>
          <a:lstStyle/>
          <a:p>
            <a:pPr marL="0" indent="0">
              <a:buNone/>
            </a:pPr>
            <a:endParaRPr lang="en-US" sz="2400" dirty="0"/>
          </a:p>
          <a:p>
            <a:r>
              <a:rPr lang="en-US" sz="2400" dirty="0"/>
              <a:t>Where are the nearest military establishments? </a:t>
            </a:r>
          </a:p>
          <a:p>
            <a:r>
              <a:rPr lang="en-US" sz="2400" dirty="0"/>
              <a:t>Give an Hour. Org</a:t>
            </a:r>
          </a:p>
          <a:p>
            <a:r>
              <a:rPr lang="en-US" sz="2400" dirty="0"/>
              <a:t>How to become a “</a:t>
            </a:r>
            <a:r>
              <a:rPr lang="en-US" sz="2400" dirty="0" smtClean="0"/>
              <a:t>Tri-Care</a:t>
            </a:r>
            <a:r>
              <a:rPr lang="en-US" sz="2400" dirty="0"/>
              <a:t>” provider</a:t>
            </a:r>
          </a:p>
          <a:p>
            <a:r>
              <a:rPr lang="en-US" sz="2400" dirty="0"/>
              <a:t>Military One Source</a:t>
            </a:r>
          </a:p>
          <a:p>
            <a:r>
              <a:rPr lang="en-US" sz="2400" dirty="0"/>
              <a:t>Military and F</a:t>
            </a:r>
            <a:r>
              <a:rPr lang="en-US" sz="2400" dirty="0" smtClean="0"/>
              <a:t>amily </a:t>
            </a:r>
            <a:r>
              <a:rPr lang="en-US" sz="2400" dirty="0"/>
              <a:t>Life Counselors</a:t>
            </a:r>
          </a:p>
          <a:p>
            <a:r>
              <a:rPr lang="en-US" sz="2400" dirty="0"/>
              <a:t>GS positions (usajobs.gov)</a:t>
            </a:r>
          </a:p>
          <a:p>
            <a:pPr lvl="1">
              <a:spcBef>
                <a:spcPct val="20000"/>
              </a:spcBef>
              <a:buClr>
                <a:srgbClr val="0000FF"/>
              </a:buClr>
              <a:buFont typeface="Wingdings" panose="05000000000000000000" pitchFamily="2" charset="2"/>
              <a:buChar char="q"/>
            </a:pPr>
            <a:endParaRPr lang="en-US" altLang="en-US" b="1" dirty="0">
              <a:latin typeface="Arial" panose="020B0604020202020204" pitchFamily="34" charset="0"/>
              <a:cs typeface="Arial" panose="020B0604020202020204" pitchFamily="34" charset="0"/>
            </a:endParaRPr>
          </a:p>
          <a:p>
            <a:pPr marL="457189" lvl="1" indent="0">
              <a:spcBef>
                <a:spcPct val="20000"/>
              </a:spcBef>
              <a:buClr>
                <a:srgbClr val="0000FF"/>
              </a:buClr>
              <a:buNone/>
            </a:pPr>
            <a:endParaRPr lang="en-US" alt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3947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WHY JOIN THE MILITARY?</a:t>
            </a:r>
            <a:endParaRPr lang="en-US" sz="1800" b="1" dirty="0">
              <a:latin typeface="Arial" panose="020B0604020202020204" pitchFamily="34" charset="0"/>
              <a:cs typeface="Arial" panose="020B0604020202020204" pitchFamily="34" charset="0"/>
            </a:endParaRPr>
          </a:p>
        </p:txBody>
      </p:sp>
      <p:sp>
        <p:nvSpPr>
          <p:cNvPr id="6" name="Oval 5"/>
          <p:cNvSpPr/>
          <p:nvPr/>
        </p:nvSpPr>
        <p:spPr>
          <a:xfrm>
            <a:off x="1582782" y="2501954"/>
            <a:ext cx="2632943" cy="1393530"/>
          </a:xfrm>
          <a:prstGeom prst="ellipse">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Money for Education</a:t>
            </a:r>
            <a:endParaRPr lang="en-US" b="1" dirty="0">
              <a:latin typeface="Arial" panose="020B0604020202020204" pitchFamily="34" charset="0"/>
              <a:cs typeface="Arial" panose="020B0604020202020204" pitchFamily="34" charset="0"/>
            </a:endParaRPr>
          </a:p>
        </p:txBody>
      </p:sp>
      <p:sp>
        <p:nvSpPr>
          <p:cNvPr id="7" name="Oval 6"/>
          <p:cNvSpPr/>
          <p:nvPr/>
        </p:nvSpPr>
        <p:spPr>
          <a:xfrm>
            <a:off x="2770973" y="5186745"/>
            <a:ext cx="2632943" cy="1393530"/>
          </a:xfrm>
          <a:prstGeom prst="ellipse">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VA Benefits after Retirement</a:t>
            </a:r>
            <a:endParaRPr lang="en-US" b="1" dirty="0">
              <a:latin typeface="Arial" panose="020B0604020202020204" pitchFamily="34" charset="0"/>
              <a:cs typeface="Arial" panose="020B0604020202020204" pitchFamily="34" charset="0"/>
            </a:endParaRPr>
          </a:p>
        </p:txBody>
      </p:sp>
      <p:sp>
        <p:nvSpPr>
          <p:cNvPr id="8" name="Oval 7"/>
          <p:cNvSpPr/>
          <p:nvPr/>
        </p:nvSpPr>
        <p:spPr>
          <a:xfrm>
            <a:off x="4648848" y="3595251"/>
            <a:ext cx="2632943" cy="1393530"/>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Life Insurance</a:t>
            </a:r>
            <a:endParaRPr lang="en-US" b="1" dirty="0">
              <a:latin typeface="Arial" panose="020B0604020202020204" pitchFamily="34" charset="0"/>
              <a:cs typeface="Arial" panose="020B0604020202020204" pitchFamily="34" charset="0"/>
            </a:endParaRPr>
          </a:p>
        </p:txBody>
      </p:sp>
      <p:sp>
        <p:nvSpPr>
          <p:cNvPr id="9" name="Oval 8"/>
          <p:cNvSpPr/>
          <p:nvPr/>
        </p:nvSpPr>
        <p:spPr>
          <a:xfrm>
            <a:off x="7714912" y="2414206"/>
            <a:ext cx="2632943" cy="1393530"/>
          </a:xfrm>
          <a:prstGeom prst="ellipse">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Medical/Dental Coverage</a:t>
            </a:r>
            <a:endParaRPr lang="en-US" b="1" dirty="0">
              <a:latin typeface="Arial" panose="020B0604020202020204" pitchFamily="34" charset="0"/>
              <a:cs typeface="Arial" panose="020B0604020202020204" pitchFamily="34" charset="0"/>
            </a:endParaRPr>
          </a:p>
        </p:txBody>
      </p:sp>
      <p:sp>
        <p:nvSpPr>
          <p:cNvPr id="10" name="Oval 9"/>
          <p:cNvSpPr/>
          <p:nvPr/>
        </p:nvSpPr>
        <p:spPr>
          <a:xfrm>
            <a:off x="6681244" y="5186745"/>
            <a:ext cx="2632943" cy="1393530"/>
          </a:xfrm>
          <a:prstGeom prst="ellipse">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Military Pension</a:t>
            </a:r>
            <a:endParaRPr lang="en-US" b="1" dirty="0">
              <a:latin typeface="Arial" panose="020B0604020202020204" pitchFamily="34" charset="0"/>
              <a:cs typeface="Arial" panose="020B0604020202020204" pitchFamily="34" charset="0"/>
            </a:endParaRPr>
          </a:p>
        </p:txBody>
      </p:sp>
      <p:sp>
        <p:nvSpPr>
          <p:cNvPr id="11" name="Oval 10"/>
          <p:cNvSpPr/>
          <p:nvPr/>
        </p:nvSpPr>
        <p:spPr>
          <a:xfrm>
            <a:off x="4648848" y="1658868"/>
            <a:ext cx="2632943" cy="1393530"/>
          </a:xfrm>
          <a:prstGeom prst="ellipse">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Housing Allowance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3597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DEPARTMENT OF DEFENST TOOLS</a:t>
            </a: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p:spPr>
        <p:txBody>
          <a:bodyPr>
            <a:noAutofit/>
          </a:bodyPr>
          <a:lstStyle/>
          <a:p>
            <a:pPr marL="0" indent="0">
              <a:buNone/>
            </a:pPr>
            <a:endParaRPr lang="en-US" sz="2400" dirty="0"/>
          </a:p>
          <a:p>
            <a:r>
              <a:rPr lang="en-US" sz="2400" dirty="0"/>
              <a:t>Evidence based techniques</a:t>
            </a:r>
          </a:p>
          <a:p>
            <a:r>
              <a:rPr lang="en-US" sz="2400" dirty="0"/>
              <a:t>PTSD Coach</a:t>
            </a:r>
          </a:p>
          <a:p>
            <a:r>
              <a:rPr lang="en-US" sz="2400" dirty="0"/>
              <a:t>PE Coach</a:t>
            </a:r>
          </a:p>
          <a:p>
            <a:r>
              <a:rPr lang="en-US" sz="2400" dirty="0"/>
              <a:t>Tactical Breathing </a:t>
            </a:r>
          </a:p>
          <a:p>
            <a:r>
              <a:rPr lang="en-US" sz="2400" dirty="0"/>
              <a:t>Virtual Hope Box			</a:t>
            </a:r>
          </a:p>
          <a:p>
            <a:r>
              <a:rPr lang="en-US" sz="2400" dirty="0"/>
              <a:t>Breathe 2 Relax moving Forward</a:t>
            </a:r>
          </a:p>
          <a:p>
            <a:r>
              <a:rPr lang="en-US" sz="2400" dirty="0"/>
              <a:t>STAR- CBT-I</a:t>
            </a:r>
          </a:p>
          <a:p>
            <a:r>
              <a:rPr lang="en-US" sz="2400" dirty="0"/>
              <a:t>Center for Deployment Psychology</a:t>
            </a:r>
          </a:p>
          <a:p>
            <a:pPr lvl="1">
              <a:spcBef>
                <a:spcPct val="20000"/>
              </a:spcBef>
              <a:buClr>
                <a:srgbClr val="0000FF"/>
              </a:buClr>
              <a:buFont typeface="Wingdings" panose="05000000000000000000" pitchFamily="2" charset="2"/>
              <a:buChar char="q"/>
            </a:pPr>
            <a:endParaRPr lang="en-US" altLang="en-US" b="1" dirty="0">
              <a:latin typeface="Arial" panose="020B0604020202020204" pitchFamily="34" charset="0"/>
              <a:cs typeface="Arial" panose="020B0604020202020204" pitchFamily="34" charset="0"/>
            </a:endParaRPr>
          </a:p>
          <a:p>
            <a:pPr marL="457189" lvl="1" indent="0">
              <a:spcBef>
                <a:spcPct val="20000"/>
              </a:spcBef>
              <a:buClr>
                <a:srgbClr val="0000FF"/>
              </a:buClr>
              <a:buNone/>
            </a:pPr>
            <a:endParaRPr lang="en-US" altLang="en-US" b="1"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6516157" y="1923335"/>
            <a:ext cx="1738329" cy="3331219"/>
          </a:xfrm>
          <a:prstGeom prst="rect">
            <a:avLst/>
          </a:prstGeom>
          <a:effectLst>
            <a:glow rad="228600">
              <a:schemeClr val="accent3">
                <a:satMod val="175000"/>
                <a:alpha val="40000"/>
              </a:schemeClr>
            </a:glow>
          </a:effectLst>
        </p:spPr>
      </p:pic>
      <p:pic>
        <p:nvPicPr>
          <p:cNvPr id="6" name="Picture 5"/>
          <p:cNvPicPr>
            <a:picLocks noChangeAspect="1"/>
          </p:cNvPicPr>
          <p:nvPr/>
        </p:nvPicPr>
        <p:blipFill>
          <a:blip r:embed="rId4"/>
          <a:stretch>
            <a:fillRect/>
          </a:stretch>
        </p:blipFill>
        <p:spPr>
          <a:xfrm>
            <a:off x="8684726" y="1471553"/>
            <a:ext cx="1823786" cy="3426507"/>
          </a:xfrm>
          <a:prstGeom prst="rect">
            <a:avLst/>
          </a:prstGeom>
          <a:effectLst>
            <a:glow rad="228600">
              <a:schemeClr val="accent3">
                <a:satMod val="175000"/>
                <a:alpha val="40000"/>
              </a:schemeClr>
            </a:glow>
          </a:effectLst>
        </p:spPr>
      </p:pic>
      <p:pic>
        <p:nvPicPr>
          <p:cNvPr id="7" name="Picture 6"/>
          <p:cNvPicPr>
            <a:picLocks noChangeAspect="1"/>
          </p:cNvPicPr>
          <p:nvPr/>
        </p:nvPicPr>
        <p:blipFill>
          <a:blip r:embed="rId5"/>
          <a:stretch>
            <a:fillRect/>
          </a:stretch>
        </p:blipFill>
        <p:spPr>
          <a:xfrm>
            <a:off x="7711126" y="3744992"/>
            <a:ext cx="1734532" cy="3017212"/>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2969199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QUESTIONS?</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393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endParaRPr lang="en-US" sz="2800" b="1" dirty="0">
              <a:latin typeface="Arial" panose="020B0604020202020204" pitchFamily="34" charset="0"/>
              <a:cs typeface="Arial" panose="020B0604020202020204" pitchFamily="34" charset="0"/>
            </a:endParaRPr>
          </a:p>
        </p:txBody>
      </p:sp>
      <p:pic>
        <p:nvPicPr>
          <p:cNvPr id="6" name="Content Placeholder 3"/>
          <p:cNvPicPr>
            <a:picLocks noGrp="1" noChangeAspect="1"/>
          </p:cNvPicPr>
          <p:nvPr>
            <p:ph idx="1"/>
          </p:nvPr>
        </p:nvPicPr>
        <p:blipFill>
          <a:blip r:embed="rId3"/>
          <a:stretch>
            <a:fillRect/>
          </a:stretch>
        </p:blipFill>
        <p:spPr>
          <a:xfrm>
            <a:off x="4356321" y="1825625"/>
            <a:ext cx="3479357" cy="4351338"/>
          </a:xfrm>
          <a:prstGeom prst="rect">
            <a:avLst/>
          </a:prstGeom>
        </p:spPr>
      </p:pic>
    </p:spTree>
    <p:extLst>
      <p:ext uri="{BB962C8B-B14F-4D97-AF65-F5344CB8AC3E}">
        <p14:creationId xmlns:p14="http://schemas.microsoft.com/office/powerpoint/2010/main" val="1288195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endParaRPr lang="en-US" sz="2800" b="1" dirty="0">
              <a:latin typeface="Arial" panose="020B0604020202020204" pitchFamily="34" charset="0"/>
              <a:cs typeface="Arial" panose="020B0604020202020204" pitchFamily="34" charset="0"/>
            </a:endParaRPr>
          </a:p>
        </p:txBody>
      </p:sp>
      <p:pic>
        <p:nvPicPr>
          <p:cNvPr id="5" name="Content Placeholder 3"/>
          <p:cNvPicPr>
            <a:picLocks noGrp="1" noChangeAspect="1"/>
          </p:cNvPicPr>
          <p:nvPr>
            <p:ph idx="1"/>
          </p:nvPr>
        </p:nvPicPr>
        <p:blipFill>
          <a:blip r:embed="rId3"/>
          <a:stretch>
            <a:fillRect/>
          </a:stretch>
        </p:blipFill>
        <p:spPr>
          <a:xfrm>
            <a:off x="4356321" y="1825625"/>
            <a:ext cx="3479357" cy="4351338"/>
          </a:xfrm>
          <a:prstGeom prst="rect">
            <a:avLst/>
          </a:prstGeom>
        </p:spPr>
      </p:pic>
    </p:spTree>
    <p:extLst>
      <p:ext uri="{BB962C8B-B14F-4D97-AF65-F5344CB8AC3E}">
        <p14:creationId xmlns:p14="http://schemas.microsoft.com/office/powerpoint/2010/main" val="954630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endParaRPr lang="en-US" sz="2800" b="1" dirty="0">
              <a:latin typeface="Arial" panose="020B0604020202020204" pitchFamily="34" charset="0"/>
              <a:cs typeface="Arial" panose="020B0604020202020204" pitchFamily="34" charset="0"/>
            </a:endParaRPr>
          </a:p>
        </p:txBody>
      </p:sp>
      <p:pic>
        <p:nvPicPr>
          <p:cNvPr id="5" name="Content Placeholder 3"/>
          <p:cNvPicPr>
            <a:picLocks noGrp="1" noChangeAspect="1"/>
          </p:cNvPicPr>
          <p:nvPr>
            <p:ph idx="1"/>
          </p:nvPr>
        </p:nvPicPr>
        <p:blipFill>
          <a:blip r:embed="rId3"/>
          <a:stretch>
            <a:fillRect/>
          </a:stretch>
        </p:blipFill>
        <p:spPr>
          <a:xfrm>
            <a:off x="4364193" y="1825625"/>
            <a:ext cx="3463613" cy="4351338"/>
          </a:xfrm>
          <a:prstGeom prst="rect">
            <a:avLst/>
          </a:prstGeom>
        </p:spPr>
      </p:pic>
    </p:spTree>
    <p:extLst>
      <p:ext uri="{BB962C8B-B14F-4D97-AF65-F5344CB8AC3E}">
        <p14:creationId xmlns:p14="http://schemas.microsoft.com/office/powerpoint/2010/main" val="581415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188287" y="1825625"/>
            <a:ext cx="5815426" cy="4351338"/>
          </a:xfrm>
          <a:prstGeom prst="rect">
            <a:avLst/>
          </a:prstGeom>
        </p:spPr>
      </p:pic>
    </p:spTree>
    <p:extLst>
      <p:ext uri="{BB962C8B-B14F-4D97-AF65-F5344CB8AC3E}">
        <p14:creationId xmlns:p14="http://schemas.microsoft.com/office/powerpoint/2010/main" val="2106915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RESOURCES</a:t>
            </a: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25484" y="1576070"/>
            <a:ext cx="9577633" cy="485301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p:spPr>
        <p:txBody>
          <a:bodyPr>
            <a:noAutofit/>
          </a:bodyPr>
          <a:lstStyle/>
          <a:p>
            <a:r>
              <a:rPr lang="en-US" sz="2400" dirty="0"/>
              <a:t>Yellow Ribbon: </a:t>
            </a:r>
            <a:r>
              <a:rPr lang="en-US" sz="2400" dirty="0">
                <a:hlinkClick r:id="rId3"/>
              </a:rPr>
              <a:t>http://www.yellowribbon.mil/yrrp</a:t>
            </a:r>
            <a:r>
              <a:rPr lang="en-US" sz="2400" dirty="0" smtClean="0">
                <a:hlinkClick r:id="rId3"/>
              </a:rPr>
              <a:t>/</a:t>
            </a:r>
            <a:endParaRPr lang="en-US" sz="2400" dirty="0"/>
          </a:p>
          <a:p>
            <a:r>
              <a:rPr lang="en-US" sz="2400" dirty="0"/>
              <a:t>Strong Bonds</a:t>
            </a:r>
          </a:p>
          <a:p>
            <a:r>
              <a:rPr lang="en-US" sz="2400" dirty="0"/>
              <a:t>Center for Deployment Psychology</a:t>
            </a:r>
          </a:p>
          <a:p>
            <a:r>
              <a:rPr lang="en-US" sz="2400" dirty="0"/>
              <a:t>Military One Source (</a:t>
            </a:r>
            <a:r>
              <a:rPr lang="en-US" sz="2400" dirty="0">
                <a:hlinkClick r:id="rId4"/>
              </a:rPr>
              <a:t>http://www.militaryonesource.mil/</a:t>
            </a:r>
            <a:r>
              <a:rPr lang="en-US" sz="2400" dirty="0"/>
              <a:t>) free </a:t>
            </a:r>
            <a:r>
              <a:rPr lang="en-US" sz="2400" dirty="0" smtClean="0"/>
              <a:t>products</a:t>
            </a:r>
          </a:p>
          <a:p>
            <a:r>
              <a:rPr lang="en-US" sz="2400" dirty="0" smtClean="0">
                <a:hlinkClick r:id="rId5"/>
              </a:rPr>
              <a:t>www.focusproject.org/resources</a:t>
            </a:r>
            <a:endParaRPr lang="en-US" sz="2400" dirty="0" smtClean="0"/>
          </a:p>
          <a:p>
            <a:r>
              <a:rPr lang="en-US" sz="2400" dirty="0" smtClean="0">
                <a:hlinkClick r:id="rId6"/>
              </a:rPr>
              <a:t>http://csf2.army.mil/resilience-training.html</a:t>
            </a:r>
            <a:endParaRPr lang="en-US" sz="2400" dirty="0" smtClean="0"/>
          </a:p>
          <a:p>
            <a:r>
              <a:rPr lang="en-US" sz="2400" dirty="0" smtClean="0">
                <a:hlinkClick r:id="rId7"/>
              </a:rPr>
              <a:t>www.familiesnearandfar.org</a:t>
            </a:r>
            <a:endParaRPr lang="en-US" sz="2400" dirty="0" smtClean="0"/>
          </a:p>
          <a:p>
            <a:r>
              <a:rPr lang="en-US" sz="2400" dirty="0" smtClean="0">
                <a:hlinkClick r:id="rId8"/>
              </a:rPr>
              <a:t>www.couragetotalk.org</a:t>
            </a:r>
            <a:endParaRPr lang="en-US" sz="2400" dirty="0" smtClean="0"/>
          </a:p>
          <a:p>
            <a:r>
              <a:rPr lang="en-US" sz="2400" dirty="0" smtClean="0">
                <a:hlinkClick r:id="rId9"/>
              </a:rPr>
              <a:t>www.sesamestreet.org/parents/topicsandactivites/toolkits/tlc</a:t>
            </a:r>
            <a:endParaRPr lang="en-US" sz="2400" dirty="0" smtClean="0"/>
          </a:p>
          <a:p>
            <a:endParaRPr lang="en-US" sz="2400" dirty="0"/>
          </a:p>
          <a:p>
            <a:pPr lvl="1">
              <a:spcBef>
                <a:spcPct val="20000"/>
              </a:spcBef>
              <a:buClr>
                <a:srgbClr val="0000FF"/>
              </a:buClr>
              <a:buFont typeface="Wingdings" panose="05000000000000000000" pitchFamily="2" charset="2"/>
              <a:buChar char="q"/>
            </a:pPr>
            <a:endParaRPr lang="en-US" altLang="en-US" b="1" dirty="0">
              <a:latin typeface="Arial" panose="020B0604020202020204" pitchFamily="34" charset="0"/>
              <a:cs typeface="Arial" panose="020B0604020202020204" pitchFamily="34" charset="0"/>
            </a:endParaRPr>
          </a:p>
          <a:p>
            <a:pPr marL="457189" lvl="1" indent="0">
              <a:spcBef>
                <a:spcPct val="20000"/>
              </a:spcBef>
              <a:buClr>
                <a:srgbClr val="0000FF"/>
              </a:buClr>
              <a:buNone/>
            </a:pPr>
            <a:endParaRPr lang="en-US" alt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2164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Advances in Social Work Vol. 13 No 1 (Spring 2012): Promoting Military Cultural Awareness in Off Post Community of Behavioral Health and Social Support Services Providers (Christi </a:t>
            </a:r>
            <a:r>
              <a:rPr lang="en-US" dirty="0" err="1" smtClean="0"/>
              <a:t>Luby</a:t>
            </a:r>
            <a:r>
              <a:rPr lang="en-US" dirty="0" smtClean="0"/>
              <a:t>)</a:t>
            </a:r>
          </a:p>
          <a:p>
            <a:r>
              <a:rPr lang="en-US" dirty="0" smtClean="0"/>
              <a:t>Returning home: What we know about reintegration of deployed service members into their families and communities (</a:t>
            </a:r>
            <a:r>
              <a:rPr lang="en-US" dirty="0" smtClean="0">
                <a:hlinkClick r:id="rId2"/>
              </a:rPr>
              <a:t>https://www.ncfr.org/ncfr-report/focus/military-families/returning-home</a:t>
            </a:r>
            <a:r>
              <a:rPr lang="en-US" dirty="0" smtClean="0"/>
              <a:t>  </a:t>
            </a:r>
            <a:endParaRPr lang="en-US" dirty="0"/>
          </a:p>
        </p:txBody>
      </p:sp>
    </p:spTree>
    <p:extLst>
      <p:ext uri="{BB962C8B-B14F-4D97-AF65-F5344CB8AC3E}">
        <p14:creationId xmlns:p14="http://schemas.microsoft.com/office/powerpoint/2010/main" val="1996644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780" y="1584489"/>
            <a:ext cx="6796432" cy="2990431"/>
          </a:xfrm>
          <a:prstGeom prst="rect">
            <a:avLst/>
          </a:prstGeom>
          <a:effectLst>
            <a:glow rad="228600">
              <a:schemeClr val="accent3">
                <a:satMod val="175000"/>
                <a:alpha val="40000"/>
              </a:schemeClr>
            </a:glo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9669" y="4453556"/>
            <a:ext cx="2207378" cy="220737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6211" y="1515441"/>
            <a:ext cx="1742191" cy="1742191"/>
          </a:xfrm>
          <a:prstGeom prst="rect">
            <a:avLst/>
          </a:prstGeom>
        </p:spPr>
      </p:pic>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ESTABLISHING A MORAL COMPASS AND BELONGING</a:t>
            </a: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9780" y="4643968"/>
            <a:ext cx="6268091" cy="2090713"/>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a:effectLst>
            <a:glow rad="228600">
              <a:schemeClr val="accent3">
                <a:satMod val="175000"/>
                <a:alpha val="40000"/>
              </a:schemeClr>
            </a:glow>
          </a:effectLst>
        </p:spPr>
        <p:txBody>
          <a:bodyPr>
            <a:noAutofit/>
          </a:bodyPr>
          <a:lstStyle/>
          <a:p>
            <a:r>
              <a:rPr lang="en-US" sz="2400" dirty="0" smtClean="0"/>
              <a:t>Oaths</a:t>
            </a:r>
            <a:endParaRPr lang="en-US" sz="2400" dirty="0"/>
          </a:p>
          <a:p>
            <a:r>
              <a:rPr lang="en-US" sz="2400" dirty="0"/>
              <a:t>Creeds</a:t>
            </a:r>
          </a:p>
          <a:p>
            <a:r>
              <a:rPr lang="en-US" sz="2400" dirty="0"/>
              <a:t>Uniform Code of Military Justice and Article </a:t>
            </a:r>
            <a:r>
              <a:rPr lang="en-US" sz="2400" dirty="0" smtClean="0"/>
              <a:t>15 </a:t>
            </a:r>
          </a:p>
          <a:p>
            <a:r>
              <a:rPr lang="en-US" sz="2400" dirty="0" smtClean="0"/>
              <a:t>Higher </a:t>
            </a:r>
            <a:r>
              <a:rPr lang="en-US" sz="2400" dirty="0"/>
              <a:t>Standards associated with wearing the </a:t>
            </a:r>
            <a:r>
              <a:rPr lang="en-US" sz="2400" dirty="0" smtClean="0"/>
              <a:t>uniform</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2258" y="1446394"/>
            <a:ext cx="2362200" cy="3048000"/>
          </a:xfrm>
          <a:prstGeom prst="rect">
            <a:avLst/>
          </a:prstGeom>
          <a:effectLst>
            <a:glow rad="228600">
              <a:schemeClr val="accent3">
                <a:satMod val="175000"/>
                <a:alpha val="40000"/>
              </a:schemeClr>
            </a:glow>
          </a:effec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6825" y="3191053"/>
            <a:ext cx="2363991" cy="3543628"/>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3137189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UNDERSTANDING PROMOTIONS</a:t>
            </a:r>
            <a:endParaRPr lang="en-US" sz="1800" b="1" dirty="0">
              <a:latin typeface="Arial" panose="020B0604020202020204" pitchFamily="34" charset="0"/>
              <a:cs typeface="Arial" panose="020B0604020202020204" pitchFamily="34" charset="0"/>
            </a:endParaRPr>
          </a:p>
        </p:txBody>
      </p:sp>
      <p:grpSp>
        <p:nvGrpSpPr>
          <p:cNvPr id="9" name="Group 8"/>
          <p:cNvGrpSpPr/>
          <p:nvPr/>
        </p:nvGrpSpPr>
        <p:grpSpPr>
          <a:xfrm>
            <a:off x="1064460" y="1895349"/>
            <a:ext cx="4562920" cy="2309007"/>
            <a:chOff x="1401302" y="2026403"/>
            <a:chExt cx="3650335" cy="2044869"/>
          </a:xfrm>
        </p:grpSpPr>
        <p:sp>
          <p:nvSpPr>
            <p:cNvPr id="10" name="Isosceles Triangle 9"/>
            <p:cNvSpPr/>
            <p:nvPr/>
          </p:nvSpPr>
          <p:spPr>
            <a:xfrm>
              <a:off x="1401302" y="2026403"/>
              <a:ext cx="3650335" cy="2044868"/>
            </a:xfrm>
            <a:prstGeom prst="triangle">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Isosceles Triangle 4"/>
            <p:cNvSpPr/>
            <p:nvPr/>
          </p:nvSpPr>
          <p:spPr>
            <a:xfrm>
              <a:off x="2335190" y="2451677"/>
              <a:ext cx="1803863" cy="16195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548640" numCol="1" spcCol="1270" anchor="ctr" anchorCtr="0">
              <a:noAutofit/>
            </a:bodyPr>
            <a:lstStyle/>
            <a:p>
              <a:pPr lvl="0" algn="ctr" defTabSz="800100">
                <a:lnSpc>
                  <a:spcPct val="90000"/>
                </a:lnSpc>
                <a:spcBef>
                  <a:spcPct val="0"/>
                </a:spcBef>
                <a:spcAft>
                  <a:spcPct val="35000"/>
                </a:spcAft>
              </a:pP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Officer</a:t>
              </a:r>
            </a:p>
            <a:p>
              <a:pPr lvl="0" algn="ctr" defTabSz="800100">
                <a:lnSpc>
                  <a:spcPct val="90000"/>
                </a:lnSpc>
                <a:spcBef>
                  <a:spcPct val="0"/>
                </a:spcBef>
                <a:spcAft>
                  <a:spcPct val="35000"/>
                </a:spcAft>
              </a:pPr>
              <a:r>
                <a:rPr lang="en-US" sz="1800" b="1" i="1" kern="1200" dirty="0" smtClean="0">
                  <a:solidFill>
                    <a:schemeClr val="bg1"/>
                  </a:solidFill>
                  <a:latin typeface="Arial" pitchFamily="34" charset="0"/>
                  <a:cs typeface="Arial" pitchFamily="34" charset="0"/>
                </a:rPr>
                <a:t>TIS, Evaluations, Boards RIF</a:t>
              </a:r>
              <a:endParaRPr lang="en-US" sz="1800" b="1" i="1" kern="1200" dirty="0">
                <a:solidFill>
                  <a:schemeClr val="bg1"/>
                </a:solidFill>
                <a:latin typeface="Arial" pitchFamily="34" charset="0"/>
                <a:cs typeface="Arial" pitchFamily="34" charset="0"/>
              </a:endParaRPr>
            </a:p>
          </p:txBody>
        </p:sp>
      </p:grpSp>
      <p:grpSp>
        <p:nvGrpSpPr>
          <p:cNvPr id="12" name="Group 11"/>
          <p:cNvGrpSpPr/>
          <p:nvPr/>
        </p:nvGrpSpPr>
        <p:grpSpPr>
          <a:xfrm>
            <a:off x="3812312" y="1912408"/>
            <a:ext cx="4326903" cy="2300139"/>
            <a:chOff x="3232867" y="2034991"/>
            <a:chExt cx="3650335" cy="2052177"/>
          </a:xfrm>
        </p:grpSpPr>
        <p:sp>
          <p:nvSpPr>
            <p:cNvPr id="13" name="Isosceles Triangle 12"/>
            <p:cNvSpPr/>
            <p:nvPr/>
          </p:nvSpPr>
          <p:spPr>
            <a:xfrm rot="10800000">
              <a:off x="3232867" y="2042300"/>
              <a:ext cx="3650335" cy="2044868"/>
            </a:xfrm>
            <a:prstGeom prst="triangle">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Isosceles Triangle 4"/>
            <p:cNvSpPr/>
            <p:nvPr/>
          </p:nvSpPr>
          <p:spPr>
            <a:xfrm rot="21600000">
              <a:off x="4136640" y="2034991"/>
              <a:ext cx="1825167" cy="10224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457200" rIns="68580" bIns="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Warrant Officer</a:t>
              </a:r>
            </a:p>
            <a:p>
              <a:pPr lvl="0" algn="ctr" defTabSz="800100">
                <a:lnSpc>
                  <a:spcPct val="90000"/>
                </a:lnSpc>
                <a:spcBef>
                  <a:spcPct val="0"/>
                </a:spcBef>
                <a:spcAft>
                  <a:spcPct val="35000"/>
                </a:spcAft>
              </a:pPr>
              <a:r>
                <a:rPr lang="en-US" b="1" i="1" dirty="0" smtClean="0">
                  <a:solidFill>
                    <a:schemeClr val="bg1"/>
                  </a:solidFill>
                  <a:latin typeface="Arial" pitchFamily="34" charset="0"/>
                  <a:cs typeface="Arial" pitchFamily="34" charset="0"/>
                </a:rPr>
                <a:t>Expertise, Evaluations, Boards</a:t>
              </a:r>
              <a:endParaRPr lang="en-US" sz="1800" b="1" i="1" kern="1200" dirty="0">
                <a:solidFill>
                  <a:schemeClr val="bg1"/>
                </a:solidFill>
                <a:latin typeface="Arial" pitchFamily="34" charset="0"/>
                <a:cs typeface="Arial" pitchFamily="34" charset="0"/>
              </a:endParaRPr>
            </a:p>
          </p:txBody>
        </p:sp>
      </p:grpSp>
      <p:grpSp>
        <p:nvGrpSpPr>
          <p:cNvPr id="15" name="Group 14"/>
          <p:cNvGrpSpPr/>
          <p:nvPr/>
        </p:nvGrpSpPr>
        <p:grpSpPr>
          <a:xfrm>
            <a:off x="6324146" y="1916503"/>
            <a:ext cx="4456399" cy="2291950"/>
            <a:chOff x="4949312" y="2044868"/>
            <a:chExt cx="3650335" cy="2044869"/>
          </a:xfrm>
        </p:grpSpPr>
        <p:sp>
          <p:nvSpPr>
            <p:cNvPr id="16" name="Isosceles Triangle 15"/>
            <p:cNvSpPr/>
            <p:nvPr/>
          </p:nvSpPr>
          <p:spPr>
            <a:xfrm>
              <a:off x="4949312" y="2044868"/>
              <a:ext cx="3650335" cy="2044868"/>
            </a:xfrm>
            <a:prstGeom prst="triangle">
              <a:avLst/>
            </a:prstGeom>
            <a:solidFill>
              <a:srgbClr val="0000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Isosceles Triangle 4"/>
            <p:cNvSpPr/>
            <p:nvPr/>
          </p:nvSpPr>
          <p:spPr>
            <a:xfrm>
              <a:off x="5861896" y="2622644"/>
              <a:ext cx="1825167" cy="14670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0" rIns="68580" bIns="548640" numCol="1" spcCol="1270" anchor="ctr" anchorCtr="0">
              <a:noAutofit/>
            </a:bodyPr>
            <a:lstStyle/>
            <a:p>
              <a:pPr lvl="0" algn="ctr" defTabSz="800100">
                <a:lnSpc>
                  <a:spcPct val="90000"/>
                </a:lnSpc>
                <a:spcBef>
                  <a:spcPct val="0"/>
                </a:spcBef>
                <a:spcAft>
                  <a:spcPct val="35000"/>
                </a:spcAft>
              </a:pP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Enlisted</a:t>
              </a:r>
            </a:p>
            <a:p>
              <a:pPr lvl="0" algn="ctr" defTabSz="800100">
                <a:lnSpc>
                  <a:spcPct val="90000"/>
                </a:lnSpc>
                <a:spcBef>
                  <a:spcPct val="0"/>
                </a:spcBef>
                <a:spcAft>
                  <a:spcPct val="35000"/>
                </a:spcAft>
              </a:pPr>
              <a:r>
                <a:rPr lang="en-US" sz="1800" b="1" i="1" kern="1200" dirty="0" smtClean="0">
                  <a:solidFill>
                    <a:schemeClr val="bg1"/>
                  </a:solidFill>
                  <a:latin typeface="Arial" pitchFamily="34" charset="0"/>
                  <a:cs typeface="Arial" pitchFamily="34" charset="0"/>
                </a:rPr>
                <a:t>TIS, Evaluation, MOS Strength, Boards and Testing</a:t>
              </a:r>
              <a:endParaRPr lang="en-US" sz="1800" b="1" i="1" kern="1200" dirty="0">
                <a:solidFill>
                  <a:schemeClr val="bg1"/>
                </a:solidFill>
                <a:latin typeface="Arial" pitchFamily="34" charset="0"/>
                <a:cs typeface="Arial" pitchFamily="34" charset="0"/>
              </a:endParaRPr>
            </a:p>
          </p:txBody>
        </p:sp>
      </p:gr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746" y="4457801"/>
            <a:ext cx="2245912" cy="211634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6980" y="4237074"/>
            <a:ext cx="1939259" cy="2424074"/>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8462" y="4457801"/>
            <a:ext cx="1713714" cy="2203347"/>
          </a:xfrm>
          <a:prstGeom prst="rect">
            <a:avLst/>
          </a:prstGeom>
        </p:spPr>
      </p:pic>
    </p:spTree>
    <p:extLst>
      <p:ext uri="{BB962C8B-B14F-4D97-AF65-F5344CB8AC3E}">
        <p14:creationId xmlns:p14="http://schemas.microsoft.com/office/powerpoint/2010/main" val="631322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BECOMING A “MILITARY MEMEBR”</a:t>
            </a: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6309" y="1528039"/>
            <a:ext cx="5279011" cy="485301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p:spPr>
        <p:txBody>
          <a:bodyPr>
            <a:noAutofit/>
          </a:bodyPr>
          <a:lstStyle/>
          <a:p>
            <a:r>
              <a:rPr lang="en-US" sz="2000" dirty="0" smtClean="0"/>
              <a:t>Recruitment</a:t>
            </a:r>
          </a:p>
          <a:p>
            <a:r>
              <a:rPr lang="en-US" sz="2000" dirty="0" smtClean="0"/>
              <a:t>Armed Services Vocational Aptitude Battery Test (ASVAB)</a:t>
            </a:r>
          </a:p>
          <a:p>
            <a:pPr lvl="1"/>
            <a:r>
              <a:rPr lang="en-US" sz="1900" dirty="0" smtClean="0"/>
              <a:t>Determines job placement</a:t>
            </a:r>
          </a:p>
          <a:p>
            <a:r>
              <a:rPr lang="en-US" sz="2000" dirty="0" smtClean="0"/>
              <a:t>Physicals</a:t>
            </a:r>
          </a:p>
          <a:p>
            <a:r>
              <a:rPr lang="en-US" sz="2000" dirty="0" smtClean="0"/>
              <a:t>Background Checks</a:t>
            </a:r>
          </a:p>
          <a:p>
            <a:r>
              <a:rPr lang="en-US" sz="2000" dirty="0" smtClean="0"/>
              <a:t>Basic </a:t>
            </a:r>
            <a:r>
              <a:rPr lang="en-US" sz="2000" dirty="0"/>
              <a:t>Training- Branch specific </a:t>
            </a:r>
            <a:r>
              <a:rPr lang="en-US" sz="2000" dirty="0" smtClean="0"/>
              <a:t>training</a:t>
            </a:r>
          </a:p>
          <a:p>
            <a:pPr lvl="1"/>
            <a:r>
              <a:rPr lang="en-US" sz="1800" dirty="0" smtClean="0"/>
              <a:t>One Station Unit Training (OSUT)</a:t>
            </a:r>
            <a:endParaRPr lang="en-US" sz="1800" dirty="0"/>
          </a:p>
          <a:p>
            <a:r>
              <a:rPr lang="en-US" sz="2000" dirty="0"/>
              <a:t>Advanced </a:t>
            </a:r>
            <a:r>
              <a:rPr lang="en-US" sz="2000" dirty="0" smtClean="0"/>
              <a:t>Individual Training</a:t>
            </a:r>
          </a:p>
          <a:p>
            <a:pPr lvl="1"/>
            <a:r>
              <a:rPr lang="en-US" sz="1900" dirty="0" smtClean="0"/>
              <a:t>Military Occupational Specialty training (Job Training)</a:t>
            </a:r>
            <a:endParaRPr lang="en-US" sz="1900" dirty="0"/>
          </a:p>
          <a:p>
            <a:r>
              <a:rPr lang="en-US" sz="2000" dirty="0"/>
              <a:t>Officer Basic </a:t>
            </a:r>
            <a:r>
              <a:rPr lang="en-US" sz="2000" dirty="0" smtClean="0"/>
              <a:t>Training</a:t>
            </a:r>
          </a:p>
          <a:p>
            <a:r>
              <a:rPr lang="en-US" sz="2000" dirty="0" smtClean="0"/>
              <a:t>Warrant Officer Candidate School</a:t>
            </a:r>
          </a:p>
          <a:p>
            <a:pPr marL="0" indent="0">
              <a:buNone/>
            </a:pPr>
            <a:r>
              <a:rPr lang="en-US" sz="2400" dirty="0" smtClean="0"/>
              <a:t> </a:t>
            </a:r>
            <a:endParaRPr lang="en-US" sz="2400" dirty="0"/>
          </a:p>
          <a:p>
            <a:pPr lvl="1">
              <a:spcBef>
                <a:spcPct val="20000"/>
              </a:spcBef>
              <a:buClr>
                <a:srgbClr val="0000FF"/>
              </a:buClr>
              <a:buFont typeface="Wingdings" panose="05000000000000000000" pitchFamily="2" charset="2"/>
              <a:buChar char="q"/>
            </a:pPr>
            <a:endParaRPr lang="en-US" altLang="en-US" sz="2500" b="1" dirty="0">
              <a:latin typeface="Arial" panose="020B0604020202020204" pitchFamily="34" charset="0"/>
              <a:cs typeface="Arial" panose="020B0604020202020204" pitchFamily="34" charset="0"/>
            </a:endParaRPr>
          </a:p>
          <a:p>
            <a:pPr lvl="1">
              <a:spcBef>
                <a:spcPct val="20000"/>
              </a:spcBef>
              <a:buClr>
                <a:srgbClr val="0000FF"/>
              </a:buClr>
              <a:buFont typeface="Wingdings" panose="05000000000000000000" pitchFamily="2" charset="2"/>
              <a:buChar char="q"/>
            </a:pPr>
            <a:endParaRPr lang="en-US" altLang="en-US" sz="2500" b="1"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940" y="1688040"/>
            <a:ext cx="4942158" cy="50433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7397" y="4874554"/>
            <a:ext cx="2894049" cy="1856826"/>
          </a:xfrm>
          <a:prstGeom prst="rect">
            <a:avLst/>
          </a:prstGeom>
          <a:effectLst>
            <a:glow rad="228600">
              <a:schemeClr val="accent3">
                <a:satMod val="175000"/>
                <a:alpha val="40000"/>
              </a:schemeClr>
            </a:glo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5662" y="1963074"/>
            <a:ext cx="2499275" cy="1663051"/>
          </a:xfrm>
          <a:prstGeom prst="rect">
            <a:avLst/>
          </a:prstGeom>
          <a:effectLst>
            <a:glow rad="228600">
              <a:schemeClr val="accent3">
                <a:satMod val="175000"/>
                <a:alpha val="40000"/>
              </a:schemeClr>
            </a:glow>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11137" y="1528039"/>
            <a:ext cx="2478619" cy="1861285"/>
          </a:xfrm>
          <a:prstGeom prst="rect">
            <a:avLst/>
          </a:prstGeom>
          <a:effectLst>
            <a:glow rad="228600">
              <a:schemeClr val="accent3">
                <a:satMod val="175000"/>
                <a:alpha val="40000"/>
              </a:schemeClr>
            </a:glo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0552" y="4743663"/>
            <a:ext cx="2989497" cy="1896505"/>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619667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smtClean="0">
                <a:latin typeface="Arial" panose="020B0604020202020204" pitchFamily="34" charset="0"/>
                <a:cs typeface="Arial" panose="020B0604020202020204" pitchFamily="34" charset="0"/>
              </a:rPr>
              <a:t>CHALLENGES GOING FROM</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 “CIVILIAN” TO “SERVICE MEMBER”</a:t>
            </a: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4887" y="1640620"/>
            <a:ext cx="3722016" cy="485301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a:effectLst>
            <a:glow rad="228600">
              <a:schemeClr val="accent3">
                <a:satMod val="175000"/>
                <a:alpha val="40000"/>
              </a:schemeClr>
            </a:glow>
          </a:effectLst>
        </p:spPr>
        <p:txBody>
          <a:bodyPr>
            <a:noAutofit/>
          </a:bodyPr>
          <a:lstStyle/>
          <a:p>
            <a:r>
              <a:rPr lang="en-US" sz="2400" dirty="0"/>
              <a:t>Relationship problems stemming prior to joining service</a:t>
            </a:r>
          </a:p>
          <a:p>
            <a:r>
              <a:rPr lang="en-US" sz="2400" dirty="0" smtClean="0"/>
              <a:t>Young </a:t>
            </a:r>
            <a:r>
              <a:rPr lang="en-US" sz="2400" dirty="0"/>
              <a:t>age (18-24) and background history</a:t>
            </a:r>
          </a:p>
          <a:p>
            <a:r>
              <a:rPr lang="en-US" sz="2400" dirty="0" smtClean="0"/>
              <a:t>Isolation </a:t>
            </a:r>
            <a:r>
              <a:rPr lang="en-US" sz="2400" dirty="0"/>
              <a:t>from primary support and family of origin</a:t>
            </a:r>
          </a:p>
          <a:p>
            <a:r>
              <a:rPr lang="en-US" sz="2400" dirty="0" smtClean="0"/>
              <a:t>Responsibility </a:t>
            </a:r>
            <a:endParaRPr lang="en-US" sz="2400" dirty="0"/>
          </a:p>
        </p:txBody>
      </p:sp>
      <p:pic>
        <p:nvPicPr>
          <p:cNvPr id="4" name="Picture 3" descr="moral-relativism.jpg"/>
          <p:cNvPicPr>
            <a:picLocks noChangeAspect="1"/>
          </p:cNvPicPr>
          <p:nvPr/>
        </p:nvPicPr>
        <p:blipFill>
          <a:blip r:embed="rId3" cstate="print"/>
          <a:stretch>
            <a:fillRect/>
          </a:stretch>
        </p:blipFill>
        <p:spPr>
          <a:xfrm>
            <a:off x="4565439" y="2532313"/>
            <a:ext cx="2799761" cy="2676373"/>
          </a:xfrm>
          <a:prstGeom prst="rect">
            <a:avLst/>
          </a:prstGeom>
        </p:spPr>
      </p:pic>
      <p:sp>
        <p:nvSpPr>
          <p:cNvPr id="5" name="Content Placeholder 2"/>
          <p:cNvSpPr txBox="1">
            <a:spLocks/>
          </p:cNvSpPr>
          <p:nvPr/>
        </p:nvSpPr>
        <p:spPr>
          <a:xfrm>
            <a:off x="7693844" y="1640620"/>
            <a:ext cx="3722016" cy="485301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tx1"/>
            </a:solidFill>
          </a:ln>
          <a:effectLst>
            <a:glow rad="228600">
              <a:schemeClr val="accent3">
                <a:satMod val="175000"/>
                <a:alpha val="40000"/>
              </a:schemeClr>
            </a:glow>
          </a:effectLst>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Chain of Command- you answer to everyone above you in rank</a:t>
            </a:r>
          </a:p>
          <a:p>
            <a:r>
              <a:rPr lang="en-US" sz="2400" dirty="0" smtClean="0"/>
              <a:t>Don’t necessarily understand need for military discipline </a:t>
            </a:r>
          </a:p>
          <a:p>
            <a:pPr lvl="1"/>
            <a:r>
              <a:rPr lang="en-US" sz="2000" dirty="0" smtClean="0"/>
              <a:t>Ex. Why do I have to be awake at 0500 if we don’t have formation until 0700… Hurry up and wait….. </a:t>
            </a:r>
          </a:p>
          <a:p>
            <a:pPr lvl="1"/>
            <a:r>
              <a:rPr lang="en-US" sz="2000" dirty="0" smtClean="0"/>
              <a:t>Ex. Why do I have to stand a certain way for this person…..</a:t>
            </a:r>
          </a:p>
          <a:p>
            <a:pPr lvl="1">
              <a:spcBef>
                <a:spcPct val="20000"/>
              </a:spcBef>
              <a:buClr>
                <a:srgbClr val="0000FF"/>
              </a:buClr>
              <a:buFont typeface="Wingdings" panose="05000000000000000000" pitchFamily="2" charset="2"/>
              <a:buChar char="q"/>
            </a:pPr>
            <a:endParaRPr lang="en-US" altLang="en-US" b="1" dirty="0" smtClean="0">
              <a:latin typeface="Arial" panose="020B0604020202020204" pitchFamily="34" charset="0"/>
              <a:cs typeface="Arial" panose="020B0604020202020204" pitchFamily="34" charset="0"/>
            </a:endParaRPr>
          </a:p>
          <a:p>
            <a:pPr marL="457189" lvl="1" indent="0">
              <a:spcBef>
                <a:spcPct val="20000"/>
              </a:spcBef>
              <a:buClr>
                <a:srgbClr val="0000FF"/>
              </a:buClr>
              <a:buFont typeface="Arial" panose="020B0604020202020204" pitchFamily="34" charset="0"/>
              <a:buNone/>
            </a:pPr>
            <a:endParaRPr lang="en-US" alt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1908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DC_x0020_ID xmlns="0d616bc2-010f-4ab2-8084-e074b457dd0a">Temp</TDC_x0020_ID>
    <Learning_x0020_Product_x0020_Type xmlns="0d616bc2-010f-4ab2-8084-e074b457dd0a">Presentation</Learning_x0020_Product_x0020_Type>
    <Course xmlns="be28dddc-4168-4b5e-a1f5-9b79d770abfb">CTC</Course>
    <_dlc_ExpireDateSaved xmlns="http://schemas.microsoft.com/sharepoint/v3" xsi:nil="true"/>
    <_dlc_ExpireDate xmlns="http://schemas.microsoft.com/sharepoint/v3">2015-10-18T14:24:18+00:00</_dlc_Expire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Learning Product" ma:contentTypeID="0x010100277CFE00AD689D4C9C8144EA30A21A26007C88608FEBEC9A41BD3F0B826F7A44E9" ma:contentTypeVersion="15" ma:contentTypeDescription="" ma:contentTypeScope="" ma:versionID="04a5240f5aca9ebe0ef060d52d93d8fc">
  <xsd:schema xmlns:xsd="http://www.w3.org/2001/XMLSchema" xmlns:xs="http://www.w3.org/2001/XMLSchema" xmlns:p="http://schemas.microsoft.com/office/2006/metadata/properties" xmlns:ns1="http://schemas.microsoft.com/sharepoint/v3" xmlns:ns2="be28dddc-4168-4b5e-a1f5-9b79d770abfb" xmlns:ns3="0d616bc2-010f-4ab2-8084-e074b457dd0a" targetNamespace="http://schemas.microsoft.com/office/2006/metadata/properties" ma:root="true" ma:fieldsID="1eb61c5506d67e4732fd1cbab7cc8515" ns1:_="" ns2:_="" ns3:_="">
    <xsd:import namespace="http://schemas.microsoft.com/sharepoint/v3"/>
    <xsd:import namespace="be28dddc-4168-4b5e-a1f5-9b79d770abfb"/>
    <xsd:import namespace="0d616bc2-010f-4ab2-8084-e074b457dd0a"/>
    <xsd:element name="properties">
      <xsd:complexType>
        <xsd:sequence>
          <xsd:element name="documentManagement">
            <xsd:complexType>
              <xsd:all>
                <xsd:element ref="ns2:Course"/>
                <xsd:element ref="ns3:TDC_x0020_ID"/>
                <xsd:element ref="ns3:Learning_x0020_Product_x0020_Type"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12" nillable="true" ma:displayName="Original Expiration Date" ma:hidden="true" ma:internalName="_dlc_ExpireDateSaved" ma:readOnly="true">
      <xsd:simpleType>
        <xsd:restriction base="dms:DateTime"/>
      </xsd:simpleType>
    </xsd:element>
    <xsd:element name="_dlc_ExpireDate" ma:index="13" nillable="true" ma:displayName="Expiration Date" ma:description="" ma:hidden="true" ma:indexed="true" ma:internalName="_dlc_ExpireDate" ma:readOnly="true">
      <xsd:simpleType>
        <xsd:restriction base="dms:DateTime"/>
      </xsd:simpleType>
    </xsd:element>
    <xsd:element name="_dlc_Exempt" ma:index="14"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28dddc-4168-4b5e-a1f5-9b79d770abfb" elementFormDefault="qualified">
    <xsd:import namespace="http://schemas.microsoft.com/office/2006/documentManagement/types"/>
    <xsd:import namespace="http://schemas.microsoft.com/office/infopath/2007/PartnerControls"/>
    <xsd:element name="Course" ma:index="1" ma:displayName="Course" ma:default="PCC" ma:format="Dropdown" ma:internalName="Course">
      <xsd:simpleType>
        <xsd:restriction base="dms:Choice">
          <xsd:enumeration value="PCC"/>
          <xsd:enumeration value="CCFSC"/>
          <xsd:enumeration value="CTC-ISL"/>
          <xsd:enumeration value="CTC"/>
          <xsd:enumeration value="SCTC"/>
          <xsd:enumeration value="ISCTC"/>
          <xsd:enumeration value="MRTC"/>
          <xsd:enumeration value="MRT-FC"/>
          <xsd:enumeration value="MFTC"/>
          <xsd:enumeration value="DSC"/>
          <xsd:enumeration value="AITPSGC"/>
          <xsd:enumeration value="BCT"/>
          <xsd:enumeration value="SFCT CC"/>
          <xsd:enumeration value="SFCT PD"/>
          <xsd:enumeration value="IAWS"/>
        </xsd:restriction>
      </xsd:simpleType>
    </xsd:element>
  </xsd:schema>
  <xsd:schema xmlns:xsd="http://www.w3.org/2001/XMLSchema" xmlns:xs="http://www.w3.org/2001/XMLSchema" xmlns:dms="http://schemas.microsoft.com/office/2006/documentManagement/types" xmlns:pc="http://schemas.microsoft.com/office/infopath/2007/PartnerControls" targetNamespace="0d616bc2-010f-4ab2-8084-e074b457dd0a" elementFormDefault="qualified">
    <xsd:import namespace="http://schemas.microsoft.com/office/2006/documentManagement/types"/>
    <xsd:import namespace="http://schemas.microsoft.com/office/infopath/2007/PartnerControls"/>
    <xsd:element name="TDC_x0020_ID" ma:index="2" ma:displayName="TDC ID" ma:description="The ID number for this product in TDC. For course items this is the course ID; for lesson products this is the lesson ID. If not known a placeholder value can be used and updated at a later time." ma:internalName="TDC_x0020_ID" ma:readOnly="false">
      <xsd:simpleType>
        <xsd:restriction base="dms:Text">
          <xsd:maxLength value="255"/>
        </xsd:restriction>
      </xsd:simpleType>
    </xsd:element>
    <xsd:element name="Learning_x0020_Product_x0020_Type" ma:index="3" nillable="true" ma:displayName="Learning Product Type" ma:default="Presentation" ma:format="Dropdown" ma:indexed="true" ma:internalName="Learning_x0020_Product_x0020_Type">
      <xsd:simpleType>
        <xsd:restriction base="dms:Choice">
          <xsd:enumeration value="Presentation"/>
          <xsd:enumeration value="Plan"/>
          <xsd:enumeration value="Homework"/>
          <xsd:enumeration value="Handou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810896-D6E7-41EF-9620-00F200ADA871}">
  <ds:schemaRefs>
    <ds:schemaRef ds:uri="http://schemas.openxmlformats.org/package/2006/metadata/core-properties"/>
    <ds:schemaRef ds:uri="http://schemas.microsoft.com/sharepoint/v3"/>
    <ds:schemaRef ds:uri="0d616bc2-010f-4ab2-8084-e074b457dd0a"/>
    <ds:schemaRef ds:uri="http://purl.org/dc/terms/"/>
    <ds:schemaRef ds:uri="http://purl.org/dc/elements/1.1/"/>
    <ds:schemaRef ds:uri="http://schemas.microsoft.com/office/infopath/2007/PartnerControls"/>
    <ds:schemaRef ds:uri="http://purl.org/dc/dcmitype/"/>
    <ds:schemaRef ds:uri="http://schemas.microsoft.com/office/2006/documentManagement/types"/>
    <ds:schemaRef ds:uri="be28dddc-4168-4b5e-a1f5-9b79d770abf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0F4F87F-FE19-4ED6-9FD8-75F70CF5E86C}">
  <ds:schemaRefs>
    <ds:schemaRef ds:uri="http://schemas.microsoft.com/sharepoint/v3/contenttype/forms"/>
  </ds:schemaRefs>
</ds:datastoreItem>
</file>

<file path=customXml/itemProps3.xml><?xml version="1.0" encoding="utf-8"?>
<ds:datastoreItem xmlns:ds="http://schemas.openxmlformats.org/officeDocument/2006/customXml" ds:itemID="{A32261FA-AD62-42DE-B1CB-47C845F70D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e28dddc-4168-4b5e-a1f5-9b79d770abfb"/>
    <ds:schemaRef ds:uri="0d616bc2-010f-4ab2-8084-e074b457dd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3634</Words>
  <Application>Microsoft Office PowerPoint</Application>
  <PresentationFormat>Widescreen</PresentationFormat>
  <Paragraphs>1223</Paragraphs>
  <Slides>57</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 Unicode MS</vt:lpstr>
      <vt:lpstr>Arial</vt:lpstr>
      <vt:lpstr>Calibri</vt:lpstr>
      <vt:lpstr>Calibri Light</vt:lpstr>
      <vt:lpstr>Times New Roman</vt:lpstr>
      <vt:lpstr>Wingdings</vt:lpstr>
      <vt:lpstr>Office Theme</vt:lpstr>
      <vt:lpstr>PowerPoint Presentation</vt:lpstr>
      <vt:lpstr>OBJECTIVES</vt:lpstr>
      <vt:lpstr>BASIC INFORMATION</vt:lpstr>
      <vt:lpstr>WHO JOINS THE MILITARY?</vt:lpstr>
      <vt:lpstr>WHY JOIN THE MILITARY?</vt:lpstr>
      <vt:lpstr>ESTABLISHING A MORAL COMPASS AND BELONGING</vt:lpstr>
      <vt:lpstr>UNDERSTANDING PROMOTIONS</vt:lpstr>
      <vt:lpstr>BECOMING A “MILITARY MEMEBR”</vt:lpstr>
      <vt:lpstr>CHALLENGES GOING FROM  “CIVILIAN” TO “SERVICE MEMBER”</vt:lpstr>
      <vt:lpstr>Loyalty, Duty, Respect, Selfless Service, Honor, Integrity, and Personal Courage</vt:lpstr>
      <vt:lpstr>COMMON STRESSORS FOR  “ESTABILISED” MILITARY MEMBERS</vt:lpstr>
      <vt:lpstr>FAMILY CONCERNS</vt:lpstr>
      <vt:lpstr>MORE THINGS TO CONSIDER</vt:lpstr>
      <vt:lpstr>STILL CONSIDERING….</vt:lpstr>
      <vt:lpstr>DEPLOYMENT BEFORE, DURING AND AFTER…</vt:lpstr>
      <vt:lpstr>TOP CONCERNS FOR DEPLOYED SERVICE MEMEBRS</vt:lpstr>
      <vt:lpstr>DEPLOYED</vt:lpstr>
      <vt:lpstr>NORMAL FOR DEPLOYMENT SERVICE MEMBER</vt:lpstr>
      <vt:lpstr>POST DEPLOYMENT SERVICE MEMBER</vt:lpstr>
      <vt:lpstr>POST DEPLOYMENT SERVICE MEMBER continued.</vt:lpstr>
      <vt:lpstr>PRE-DEPLOYMENT FAMILY CONSIDERATIONS  </vt:lpstr>
      <vt:lpstr>DURING DEPLOYMENTS FAMILY CONSIDERATIONS  </vt:lpstr>
      <vt:lpstr>SUSTAINMENT</vt:lpstr>
      <vt:lpstr>POST DEPLOYMENT FAMILY CONSIDERATIONS  </vt:lpstr>
      <vt:lpstr>Post-DEPLOYMENT FAMILY </vt:lpstr>
      <vt:lpstr>NEGATIVE CONDITIONS WITH REINTEGRATION</vt:lpstr>
      <vt:lpstr>Potential Negative Outcomes</vt:lpstr>
      <vt:lpstr>The Power of Commanders</vt:lpstr>
      <vt:lpstr>CONSIDERATIONS UPON OUTCOMES</vt:lpstr>
      <vt:lpstr>IMPACT OF DEPLOYMENT OF CHILDREN’S MENTAL HEALTH POST DEPLOYEMT</vt:lpstr>
      <vt:lpstr>CHILDREN OF RESERVISTS CONSIDERATIONS</vt:lpstr>
      <vt:lpstr>PowerPoint Presentation</vt:lpstr>
      <vt:lpstr>LIFE AS A ‘MILITARY BRAT”</vt:lpstr>
      <vt:lpstr>RESILIENCY/STRENTHS OF MILITARY FAMILIES CHILDREN </vt:lpstr>
      <vt:lpstr>RESILIENCY/STRENTHS OF MILITARY FAMILIES SPOUSES </vt:lpstr>
      <vt:lpstr>BEHAVIORAL HEALTH SERVICE</vt:lpstr>
      <vt:lpstr>CONFIDENTIALITY</vt:lpstr>
      <vt:lpstr>WHAT CIVILIAN PROVIDERS SHOULD UNDERSTAND AND CONSIDER TO CONNECT</vt:lpstr>
      <vt:lpstr>WHAT CIVILIAN PROVIDERS SHOULD UNDERSTAND AND CONSIDER TO CONNECT</vt:lpstr>
      <vt:lpstr>BARRIERS TO CONSIDER</vt:lpstr>
      <vt:lpstr>OVERCOMING BARRIERS</vt:lpstr>
      <vt:lpstr>POTENTIAL BARRIERS WHICH PREVENT CONNECTING</vt:lpstr>
      <vt:lpstr>BARRIERS continued.</vt:lpstr>
      <vt:lpstr>BARRIERS IN THERAPY THE POTENTIAL UGLY ELEPHANT IN THE ROOM….</vt:lpstr>
      <vt:lpstr>BENEFITS OF BEING A  CIVILIAN MENTAL HEALTH PROVIDER</vt:lpstr>
      <vt:lpstr>BENEFITS</vt:lpstr>
      <vt:lpstr>Benefits of being an Adlerian Provider</vt:lpstr>
      <vt:lpstr>What Service Members will mostly present with at your clinic</vt:lpstr>
      <vt:lpstr>INTERESTED IN WORKING WITH  MILITARY SERVICE MEMBERS</vt:lpstr>
      <vt:lpstr>DEPARTMENT OF DEFENST TOOLS</vt:lpstr>
      <vt:lpstr>QUESTIONS?</vt:lpstr>
      <vt:lpstr>PowerPoint Presentation</vt:lpstr>
      <vt:lpstr>PowerPoint Presentation</vt:lpstr>
      <vt:lpstr>PowerPoint Presentation</vt:lpstr>
      <vt:lpstr>PowerPoint Presentation</vt:lpstr>
      <vt:lpstr>RESOURCES</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Drift</dc:title>
  <dc:creator/>
  <cp:lastModifiedBy/>
  <cp:revision>1</cp:revision>
  <dcterms:created xsi:type="dcterms:W3CDTF">2015-06-15T13:40:29Z</dcterms:created>
  <dcterms:modified xsi:type="dcterms:W3CDTF">2016-05-06T18:37:23Z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0x010100277CFE00AD689D4C9C8144EA30A21A26007C88608FEBEC9A41BD3F0B826F7A44E9</vt:lpwstr>
  </property>
  <property fmtid="{D5CDD505-2E9C-101B-9397-08002B2CF9AE}" pid="3" name="ItemRetentionFormula">
    <vt:lpwstr>&lt;formula id="Microsoft.Office.RecordsManagement.PolicyFeatures.Expiration.Formula.BuiltIn"&gt;&lt;number&gt;5&lt;/number&gt;&lt;property&gt;Created&lt;/property&gt;&lt;propertyId&gt;8c06beca-0777-48f7-91c7-6da68bc07b69&lt;/propertyId&gt;&lt;period&gt;days&lt;/period&gt;&lt;/formula&gt;</vt:lpwstr>
  </property>
  <property fmtid="{D5CDD505-2E9C-101B-9397-08002B2CF9AE}" pid="4" name="_dlc_policyId">
    <vt:lpwstr>/sites/vc/courses/media</vt:lpwstr>
  </property>
  <property fmtid="{D5CDD505-2E9C-101B-9397-08002B2CF9AE}" pid="5" name="_docset_NoMedatataSyncRequired">
    <vt:lpwstr>False</vt:lpwstr>
  </property>
  <property fmtid="{D5CDD505-2E9C-101B-9397-08002B2CF9AE}" pid="6" name="WorkflowChangePath">
    <vt:lpwstr>9543c58b-6e5f-4e5f-9817-e34618c8727d,3;ac2baae7-24e4-432d-bf78-400ed3b92728,2;</vt:lpwstr>
  </property>
</Properties>
</file>